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32" r:id="rId6"/>
    <p:sldMasterId id="2147483744" r:id="rId7"/>
    <p:sldMasterId id="2147483756" r:id="rId8"/>
  </p:sldMasterIdLst>
  <p:notesMasterIdLst>
    <p:notesMasterId r:id="rId29"/>
  </p:notesMasterIdLst>
  <p:sldIdLst>
    <p:sldId id="267" r:id="rId9"/>
    <p:sldId id="299" r:id="rId10"/>
    <p:sldId id="268" r:id="rId11"/>
    <p:sldId id="300" r:id="rId12"/>
    <p:sldId id="278" r:id="rId13"/>
    <p:sldId id="292" r:id="rId14"/>
    <p:sldId id="282" r:id="rId15"/>
    <p:sldId id="257" r:id="rId16"/>
    <p:sldId id="289" r:id="rId17"/>
    <p:sldId id="263" r:id="rId18"/>
    <p:sldId id="298" r:id="rId19"/>
    <p:sldId id="293" r:id="rId20"/>
    <p:sldId id="291" r:id="rId21"/>
    <p:sldId id="286" r:id="rId22"/>
    <p:sldId id="295" r:id="rId23"/>
    <p:sldId id="296" r:id="rId24"/>
    <p:sldId id="294" r:id="rId25"/>
    <p:sldId id="272" r:id="rId26"/>
    <p:sldId id="274" r:id="rId27"/>
    <p:sldId id="288"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1459E"/>
    <a:srgbClr val="FFE48F"/>
    <a:srgbClr val="18A8A1"/>
    <a:srgbClr val="FFCC29"/>
    <a:srgbClr val="C5EFF7"/>
    <a:srgbClr val="B9F5F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0" autoAdjust="0"/>
    <p:restoredTop sz="67724" autoAdjust="0"/>
  </p:normalViewPr>
  <p:slideViewPr>
    <p:cSldViewPr>
      <p:cViewPr varScale="1">
        <p:scale>
          <a:sx n="66" d="100"/>
          <a:sy n="66" d="100"/>
        </p:scale>
        <p:origin x="174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336387858956647E-2"/>
          <c:y val="2.3004690300111583E-2"/>
          <c:w val="0.63487300208088993"/>
          <c:h val="0.91564946889959087"/>
        </c:manualLayout>
      </c:layout>
      <c:pieChart>
        <c:varyColors val="1"/>
        <c:ser>
          <c:idx val="0"/>
          <c:order val="0"/>
          <c:dPt>
            <c:idx val="0"/>
            <c:bubble3D val="0"/>
            <c:spPr>
              <a:solidFill>
                <a:srgbClr val="18A8A1"/>
              </a:solidFill>
            </c:spPr>
            <c:extLst>
              <c:ext xmlns:c16="http://schemas.microsoft.com/office/drawing/2014/chart" uri="{C3380CC4-5D6E-409C-BE32-E72D297353CC}">
                <c16:uniqueId val="{00000001-6EDE-42AB-B84B-8971734BC7CE}"/>
              </c:ext>
            </c:extLst>
          </c:dPt>
          <c:dPt>
            <c:idx val="1"/>
            <c:bubble3D val="0"/>
            <c:spPr>
              <a:solidFill>
                <a:srgbClr val="F79646"/>
              </a:solidFill>
            </c:spPr>
            <c:extLst>
              <c:ext xmlns:c16="http://schemas.microsoft.com/office/drawing/2014/chart" uri="{C3380CC4-5D6E-409C-BE32-E72D297353CC}">
                <c16:uniqueId val="{00000003-6EDE-42AB-B84B-8971734BC7CE}"/>
              </c:ext>
            </c:extLst>
          </c:dPt>
          <c:dPt>
            <c:idx val="3"/>
            <c:bubble3D val="0"/>
            <c:spPr>
              <a:solidFill>
                <a:srgbClr val="C1459E"/>
              </a:solidFill>
            </c:spPr>
            <c:extLst>
              <c:ext xmlns:c16="http://schemas.microsoft.com/office/drawing/2014/chart" uri="{C3380CC4-5D6E-409C-BE32-E72D297353CC}">
                <c16:uniqueId val="{00000005-6EDE-42AB-B84B-8971734BC7CE}"/>
              </c:ext>
            </c:extLst>
          </c:dPt>
          <c:dPt>
            <c:idx val="5"/>
            <c:bubble3D val="0"/>
            <c:spPr>
              <a:solidFill>
                <a:srgbClr val="FFFF99"/>
              </a:solidFill>
            </c:spPr>
            <c:extLst>
              <c:ext xmlns:c16="http://schemas.microsoft.com/office/drawing/2014/chart" uri="{C3380CC4-5D6E-409C-BE32-E72D297353CC}">
                <c16:uniqueId val="{00000007-6EDE-42AB-B84B-8971734BC7CE}"/>
              </c:ext>
            </c:extLst>
          </c:dPt>
          <c:dPt>
            <c:idx val="6"/>
            <c:bubble3D val="0"/>
            <c:spPr>
              <a:solidFill>
                <a:srgbClr val="8064A2"/>
              </a:solidFill>
            </c:spPr>
            <c:extLst>
              <c:ext xmlns:c16="http://schemas.microsoft.com/office/drawing/2014/chart" uri="{C3380CC4-5D6E-409C-BE32-E72D297353CC}">
                <c16:uniqueId val="{00000009-6EDE-42AB-B84B-8971734BC7CE}"/>
              </c:ext>
            </c:extLst>
          </c:dPt>
          <c:cat>
            <c:strRef>
              <c:f>Sheet1!$A$1:$A$7</c:f>
              <c:strCache>
                <c:ptCount val="7"/>
                <c:pt idx="0">
                  <c:v>Saliva</c:v>
                </c:pt>
                <c:pt idx="1">
                  <c:v>Weak Cough</c:v>
                </c:pt>
                <c:pt idx="2">
                  <c:v>Swallowing</c:v>
                </c:pt>
                <c:pt idx="3">
                  <c:v>Chest infections</c:v>
                </c:pt>
                <c:pt idx="4">
                  <c:v>Phelgm</c:v>
                </c:pt>
                <c:pt idx="5">
                  <c:v>Stridor</c:v>
                </c:pt>
                <c:pt idx="6">
                  <c:v>Combination</c:v>
                </c:pt>
              </c:strCache>
            </c:strRef>
          </c:cat>
          <c:val>
            <c:numRef>
              <c:f>Sheet1!$B$1:$B$7</c:f>
              <c:numCache>
                <c:formatCode>General</c:formatCode>
                <c:ptCount val="7"/>
                <c:pt idx="0">
                  <c:v>10</c:v>
                </c:pt>
                <c:pt idx="1">
                  <c:v>7</c:v>
                </c:pt>
                <c:pt idx="2">
                  <c:v>4</c:v>
                </c:pt>
                <c:pt idx="3">
                  <c:v>3</c:v>
                </c:pt>
                <c:pt idx="4">
                  <c:v>2</c:v>
                </c:pt>
                <c:pt idx="5">
                  <c:v>1</c:v>
                </c:pt>
                <c:pt idx="6">
                  <c:v>2</c:v>
                </c:pt>
              </c:numCache>
            </c:numRef>
          </c:val>
          <c:extLst>
            <c:ext xmlns:c16="http://schemas.microsoft.com/office/drawing/2014/chart" uri="{C3380CC4-5D6E-409C-BE32-E72D297353CC}">
              <c16:uniqueId val="{0000000A-6EDE-42AB-B84B-8971734BC7C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0799479657557041"/>
          <c:y val="0.22544094717445187"/>
          <c:w val="0.27974936324315908"/>
          <c:h val="0.46701491979818327"/>
        </c:manualLayout>
      </c:layout>
      <c:overlay val="0"/>
      <c:txPr>
        <a:bodyPr/>
        <a:lstStyle/>
        <a:p>
          <a:pPr>
            <a:defRPr sz="16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90BA3-A6CA-46F6-8724-0C428E69351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9EDF20CA-2FBA-43C9-A4E3-3C00736C658A}">
      <dgm:prSet phldrT="[Text]"/>
      <dgm:spPr>
        <a:solidFill>
          <a:srgbClr val="18A8A1"/>
        </a:solidFill>
      </dgm:spPr>
      <dgm:t>
        <a:bodyPr/>
        <a:lstStyle/>
        <a:p>
          <a:r>
            <a:rPr lang="en-GB" dirty="0"/>
            <a:t>Appropriate Treatment &amp; Management</a:t>
          </a:r>
        </a:p>
      </dgm:t>
    </dgm:pt>
    <dgm:pt modelId="{3CFB350E-4D2D-4D01-B34C-365BDCC6F376}" type="parTrans" cxnId="{664CFC3D-386B-48ED-B8EE-66CA85216E74}">
      <dgm:prSet/>
      <dgm:spPr/>
      <dgm:t>
        <a:bodyPr/>
        <a:lstStyle/>
        <a:p>
          <a:endParaRPr lang="en-GB"/>
        </a:p>
      </dgm:t>
    </dgm:pt>
    <dgm:pt modelId="{59A3A73C-0210-44BB-86E4-2C5EEB9CE53A}" type="sibTrans" cxnId="{664CFC3D-386B-48ED-B8EE-66CA85216E74}">
      <dgm:prSet/>
      <dgm:spPr/>
      <dgm:t>
        <a:bodyPr/>
        <a:lstStyle/>
        <a:p>
          <a:endParaRPr lang="en-GB"/>
        </a:p>
      </dgm:t>
    </dgm:pt>
    <dgm:pt modelId="{07B0C666-2865-43DF-A39F-9A0A9F934112}">
      <dgm:prSet phldrT="[Text]"/>
      <dgm:spPr>
        <a:solidFill>
          <a:srgbClr val="AEC87A"/>
        </a:solidFill>
      </dgm:spPr>
      <dgm:t>
        <a:bodyPr/>
        <a:lstStyle/>
        <a:p>
          <a:r>
            <a:rPr lang="en-GB" baseline="0" dirty="0" err="1">
              <a:solidFill>
                <a:schemeClr val="tx1"/>
              </a:solidFill>
            </a:rPr>
            <a:t>Anticholingerics</a:t>
          </a:r>
          <a:endParaRPr lang="en-GB" baseline="0" dirty="0">
            <a:solidFill>
              <a:schemeClr val="tx1"/>
            </a:solidFill>
          </a:endParaRPr>
        </a:p>
      </dgm:t>
    </dgm:pt>
    <dgm:pt modelId="{1801707E-A26F-4FC8-B095-1DFC551231A8}" type="parTrans" cxnId="{55F0FA40-0BAD-41D9-B091-CCCF2300BB75}">
      <dgm:prSet/>
      <dgm:spPr>
        <a:solidFill>
          <a:srgbClr val="00B0F0"/>
        </a:solidFill>
      </dgm:spPr>
      <dgm:t>
        <a:bodyPr/>
        <a:lstStyle/>
        <a:p>
          <a:endParaRPr lang="en-GB"/>
        </a:p>
      </dgm:t>
    </dgm:pt>
    <dgm:pt modelId="{DD4680C1-1047-444B-9EBA-8B500DE35CA3}" type="sibTrans" cxnId="{55F0FA40-0BAD-41D9-B091-CCCF2300BB75}">
      <dgm:prSet/>
      <dgm:spPr/>
      <dgm:t>
        <a:bodyPr/>
        <a:lstStyle/>
        <a:p>
          <a:endParaRPr lang="en-GB"/>
        </a:p>
      </dgm:t>
    </dgm:pt>
    <dgm:pt modelId="{15AC76CD-AA67-44F6-82A3-2CDD9B6DA742}">
      <dgm:prSet phldrT="[Text]"/>
      <dgm:spPr>
        <a:solidFill>
          <a:srgbClr val="AEC87A"/>
        </a:solidFill>
      </dgm:spPr>
      <dgm:t>
        <a:bodyPr/>
        <a:lstStyle/>
        <a:p>
          <a:r>
            <a:rPr lang="en-GB" baseline="0" dirty="0">
              <a:solidFill>
                <a:schemeClr val="tx1"/>
              </a:solidFill>
            </a:rPr>
            <a:t>Cough Augmentation</a:t>
          </a:r>
        </a:p>
      </dgm:t>
    </dgm:pt>
    <dgm:pt modelId="{0C408F12-83C3-4CBA-99C6-7B5A455FC096}" type="parTrans" cxnId="{F0E6E295-A164-4D78-AC12-FE1D8F197ACC}">
      <dgm:prSet/>
      <dgm:spPr>
        <a:solidFill>
          <a:srgbClr val="00B0F0"/>
        </a:solidFill>
      </dgm:spPr>
      <dgm:t>
        <a:bodyPr/>
        <a:lstStyle/>
        <a:p>
          <a:endParaRPr lang="en-GB"/>
        </a:p>
      </dgm:t>
    </dgm:pt>
    <dgm:pt modelId="{3608D46A-C68F-4743-A726-338480F0040C}" type="sibTrans" cxnId="{F0E6E295-A164-4D78-AC12-FE1D8F197ACC}">
      <dgm:prSet/>
      <dgm:spPr/>
      <dgm:t>
        <a:bodyPr/>
        <a:lstStyle/>
        <a:p>
          <a:endParaRPr lang="en-GB"/>
        </a:p>
      </dgm:t>
    </dgm:pt>
    <dgm:pt modelId="{FA77DB84-E77B-4A1A-808B-4442CC864C50}">
      <dgm:prSet phldrT="[Text]"/>
      <dgm:spPr>
        <a:solidFill>
          <a:srgbClr val="AEC87A"/>
        </a:solidFill>
      </dgm:spPr>
      <dgm:t>
        <a:bodyPr/>
        <a:lstStyle/>
        <a:p>
          <a:r>
            <a:rPr lang="en-GB" baseline="0" dirty="0">
              <a:solidFill>
                <a:schemeClr val="tx1"/>
              </a:solidFill>
            </a:rPr>
            <a:t>Oral gels</a:t>
          </a:r>
        </a:p>
      </dgm:t>
    </dgm:pt>
    <dgm:pt modelId="{45C11FC4-6556-4B56-86DE-237FE0E6C604}" type="parTrans" cxnId="{D0D44BD3-71EC-4AFD-B799-B8C2B33E834B}">
      <dgm:prSet/>
      <dgm:spPr>
        <a:solidFill>
          <a:srgbClr val="00B0F0"/>
        </a:solidFill>
      </dgm:spPr>
      <dgm:t>
        <a:bodyPr/>
        <a:lstStyle/>
        <a:p>
          <a:endParaRPr lang="en-GB"/>
        </a:p>
      </dgm:t>
    </dgm:pt>
    <dgm:pt modelId="{1255F069-2CD8-4FA3-8E2A-0B64A1120CCA}" type="sibTrans" cxnId="{D0D44BD3-71EC-4AFD-B799-B8C2B33E834B}">
      <dgm:prSet/>
      <dgm:spPr/>
      <dgm:t>
        <a:bodyPr/>
        <a:lstStyle/>
        <a:p>
          <a:endParaRPr lang="en-GB"/>
        </a:p>
      </dgm:t>
    </dgm:pt>
    <dgm:pt modelId="{A17064E1-2364-4EFF-9173-1211015A708B}">
      <dgm:prSet phldrT="[Text]"/>
      <dgm:spPr>
        <a:solidFill>
          <a:srgbClr val="AEC87A"/>
        </a:solidFill>
      </dgm:spPr>
      <dgm:t>
        <a:bodyPr/>
        <a:lstStyle/>
        <a:p>
          <a:r>
            <a:rPr lang="en-GB" baseline="0" dirty="0">
              <a:solidFill>
                <a:schemeClr val="tx1"/>
              </a:solidFill>
            </a:rPr>
            <a:t>Reflux management</a:t>
          </a:r>
        </a:p>
      </dgm:t>
    </dgm:pt>
    <dgm:pt modelId="{8E300303-6438-46C7-8F85-56767E73C9CF}" type="parTrans" cxnId="{FE6EC9E2-E874-401D-9342-5261C6796721}">
      <dgm:prSet/>
      <dgm:spPr>
        <a:solidFill>
          <a:srgbClr val="00B0F0"/>
        </a:solidFill>
      </dgm:spPr>
      <dgm:t>
        <a:bodyPr/>
        <a:lstStyle/>
        <a:p>
          <a:endParaRPr lang="en-GB"/>
        </a:p>
      </dgm:t>
    </dgm:pt>
    <dgm:pt modelId="{5F771D9F-3B51-4FD8-BBA5-94B8408DA4CC}" type="sibTrans" cxnId="{FE6EC9E2-E874-401D-9342-5261C6796721}">
      <dgm:prSet/>
      <dgm:spPr/>
      <dgm:t>
        <a:bodyPr/>
        <a:lstStyle/>
        <a:p>
          <a:endParaRPr lang="en-GB"/>
        </a:p>
      </dgm:t>
    </dgm:pt>
    <dgm:pt modelId="{D7189D52-C0A0-474F-AD3D-84C71738415B}">
      <dgm:prSet/>
      <dgm:spPr>
        <a:solidFill>
          <a:srgbClr val="AEC87A"/>
        </a:solidFill>
      </dgm:spPr>
      <dgm:t>
        <a:bodyPr/>
        <a:lstStyle/>
        <a:p>
          <a:r>
            <a:rPr lang="en-GB" baseline="0" dirty="0">
              <a:solidFill>
                <a:schemeClr val="tx1"/>
              </a:solidFill>
            </a:rPr>
            <a:t>Hydration</a:t>
          </a:r>
        </a:p>
      </dgm:t>
    </dgm:pt>
    <dgm:pt modelId="{5649A721-03C2-4533-86D9-22D2522B356B}" type="parTrans" cxnId="{8DD7964D-FE03-488C-9ECA-1BD8B09EFDE4}">
      <dgm:prSet/>
      <dgm:spPr>
        <a:solidFill>
          <a:srgbClr val="00B0F0"/>
        </a:solidFill>
      </dgm:spPr>
      <dgm:t>
        <a:bodyPr/>
        <a:lstStyle/>
        <a:p>
          <a:endParaRPr lang="en-GB"/>
        </a:p>
      </dgm:t>
    </dgm:pt>
    <dgm:pt modelId="{FA82DA0A-4981-423B-AA6B-C5045A8FC8E1}" type="sibTrans" cxnId="{8DD7964D-FE03-488C-9ECA-1BD8B09EFDE4}">
      <dgm:prSet/>
      <dgm:spPr/>
      <dgm:t>
        <a:bodyPr/>
        <a:lstStyle/>
        <a:p>
          <a:endParaRPr lang="en-GB"/>
        </a:p>
      </dgm:t>
    </dgm:pt>
    <dgm:pt modelId="{725E8CE3-257B-474F-9D0F-7AC9D2F737BE}">
      <dgm:prSet/>
      <dgm:spPr>
        <a:solidFill>
          <a:srgbClr val="AEC87A"/>
        </a:solidFill>
      </dgm:spPr>
      <dgm:t>
        <a:bodyPr/>
        <a:lstStyle/>
        <a:p>
          <a:r>
            <a:rPr lang="en-GB" baseline="0" dirty="0">
              <a:solidFill>
                <a:schemeClr val="tx1"/>
              </a:solidFill>
            </a:rPr>
            <a:t>Suction</a:t>
          </a:r>
        </a:p>
      </dgm:t>
    </dgm:pt>
    <dgm:pt modelId="{58BFAB58-E530-4C95-AF5D-EA606F987B56}" type="parTrans" cxnId="{B1F17EB3-E38A-493D-9A1D-E719C64887CB}">
      <dgm:prSet/>
      <dgm:spPr>
        <a:solidFill>
          <a:srgbClr val="00B0F0"/>
        </a:solidFill>
      </dgm:spPr>
      <dgm:t>
        <a:bodyPr/>
        <a:lstStyle/>
        <a:p>
          <a:endParaRPr lang="en-GB"/>
        </a:p>
      </dgm:t>
    </dgm:pt>
    <dgm:pt modelId="{381BEA17-CA26-44D5-99CF-4A09A31B182B}" type="sibTrans" cxnId="{B1F17EB3-E38A-493D-9A1D-E719C64887CB}">
      <dgm:prSet/>
      <dgm:spPr/>
      <dgm:t>
        <a:bodyPr/>
        <a:lstStyle/>
        <a:p>
          <a:endParaRPr lang="en-GB"/>
        </a:p>
      </dgm:t>
    </dgm:pt>
    <dgm:pt modelId="{AB78C7FC-5411-4214-9943-58C265351ED4}">
      <dgm:prSet/>
      <dgm:spPr>
        <a:solidFill>
          <a:srgbClr val="AEC87A"/>
        </a:solidFill>
      </dgm:spPr>
      <dgm:t>
        <a:bodyPr/>
        <a:lstStyle/>
        <a:p>
          <a:r>
            <a:rPr lang="en-GB" baseline="0" dirty="0">
              <a:solidFill>
                <a:schemeClr val="tx1"/>
              </a:solidFill>
            </a:rPr>
            <a:t>Gastrostomy</a:t>
          </a:r>
        </a:p>
      </dgm:t>
    </dgm:pt>
    <dgm:pt modelId="{3173C396-AFB5-48C2-941B-5D0E596F3CBF}" type="parTrans" cxnId="{6C97EF21-9E2B-4330-8BAE-3206F92A354F}">
      <dgm:prSet/>
      <dgm:spPr>
        <a:solidFill>
          <a:srgbClr val="00B0F0"/>
        </a:solidFill>
      </dgm:spPr>
      <dgm:t>
        <a:bodyPr/>
        <a:lstStyle/>
        <a:p>
          <a:endParaRPr lang="en-GB"/>
        </a:p>
      </dgm:t>
    </dgm:pt>
    <dgm:pt modelId="{83F157A8-1B24-41EA-86CE-0A7D96353FD0}" type="sibTrans" cxnId="{6C97EF21-9E2B-4330-8BAE-3206F92A354F}">
      <dgm:prSet/>
      <dgm:spPr/>
      <dgm:t>
        <a:bodyPr/>
        <a:lstStyle/>
        <a:p>
          <a:endParaRPr lang="en-GB"/>
        </a:p>
      </dgm:t>
    </dgm:pt>
    <dgm:pt modelId="{9A8F7361-E504-402E-A113-FDD3833DD630}">
      <dgm:prSet/>
      <dgm:spPr>
        <a:solidFill>
          <a:srgbClr val="AEC87A"/>
        </a:solidFill>
      </dgm:spPr>
      <dgm:t>
        <a:bodyPr/>
        <a:lstStyle/>
        <a:p>
          <a:r>
            <a:rPr lang="en-GB" baseline="0" dirty="0">
              <a:solidFill>
                <a:schemeClr val="tx1"/>
              </a:solidFill>
            </a:rPr>
            <a:t>Botox</a:t>
          </a:r>
        </a:p>
      </dgm:t>
    </dgm:pt>
    <dgm:pt modelId="{1FCF2E9E-1186-489B-8046-030C317D5C6C}" type="parTrans" cxnId="{BBCF1BFA-D6EB-4BE5-AB76-72EEE8AE3723}">
      <dgm:prSet/>
      <dgm:spPr>
        <a:solidFill>
          <a:srgbClr val="00B0F0"/>
        </a:solidFill>
      </dgm:spPr>
      <dgm:t>
        <a:bodyPr/>
        <a:lstStyle/>
        <a:p>
          <a:endParaRPr lang="en-GB"/>
        </a:p>
      </dgm:t>
    </dgm:pt>
    <dgm:pt modelId="{1DE24BD2-1D7A-4E1D-BCE5-27228A434B1E}" type="sibTrans" cxnId="{BBCF1BFA-D6EB-4BE5-AB76-72EEE8AE3723}">
      <dgm:prSet/>
      <dgm:spPr/>
      <dgm:t>
        <a:bodyPr/>
        <a:lstStyle/>
        <a:p>
          <a:endParaRPr lang="en-GB"/>
        </a:p>
      </dgm:t>
    </dgm:pt>
    <dgm:pt modelId="{1C0D2F99-9E61-4128-AE15-A10854FE6B93}">
      <dgm:prSet/>
      <dgm:spPr>
        <a:solidFill>
          <a:srgbClr val="AEC87A"/>
        </a:solidFill>
      </dgm:spPr>
      <dgm:t>
        <a:bodyPr/>
        <a:lstStyle/>
        <a:p>
          <a:r>
            <a:rPr lang="en-GB" baseline="0" dirty="0" err="1">
              <a:solidFill>
                <a:schemeClr val="tx1"/>
              </a:solidFill>
            </a:rPr>
            <a:t>Carbocystine</a:t>
          </a:r>
          <a:endParaRPr lang="en-GB" baseline="0" dirty="0">
            <a:solidFill>
              <a:schemeClr val="tx1"/>
            </a:solidFill>
          </a:endParaRPr>
        </a:p>
      </dgm:t>
    </dgm:pt>
    <dgm:pt modelId="{09E2A9BD-1677-45ED-AB58-B8A12DC81934}" type="parTrans" cxnId="{E514C897-DBB2-4B18-9BF2-BCEE655D0205}">
      <dgm:prSet/>
      <dgm:spPr>
        <a:solidFill>
          <a:srgbClr val="00B0F0"/>
        </a:solidFill>
      </dgm:spPr>
      <dgm:t>
        <a:bodyPr/>
        <a:lstStyle/>
        <a:p>
          <a:endParaRPr lang="en-GB"/>
        </a:p>
      </dgm:t>
    </dgm:pt>
    <dgm:pt modelId="{0181A3BA-1B37-4469-A7EF-45167F999F40}" type="sibTrans" cxnId="{E514C897-DBB2-4B18-9BF2-BCEE655D0205}">
      <dgm:prSet/>
      <dgm:spPr/>
      <dgm:t>
        <a:bodyPr/>
        <a:lstStyle/>
        <a:p>
          <a:endParaRPr lang="en-GB"/>
        </a:p>
      </dgm:t>
    </dgm:pt>
    <dgm:pt modelId="{401D6DA5-04A9-41A4-B952-52A56098E2FD}">
      <dgm:prSet/>
      <dgm:spPr>
        <a:solidFill>
          <a:srgbClr val="A6C36B"/>
        </a:solidFill>
      </dgm:spPr>
      <dgm:t>
        <a:bodyPr/>
        <a:lstStyle/>
        <a:p>
          <a:r>
            <a:rPr lang="en-GB" dirty="0">
              <a:solidFill>
                <a:schemeClr val="tx1"/>
              </a:solidFill>
            </a:rPr>
            <a:t>Posture Management</a:t>
          </a:r>
        </a:p>
      </dgm:t>
    </dgm:pt>
    <dgm:pt modelId="{71FC6AA1-1DD9-4228-94C5-B7C9606B3C56}" type="parTrans" cxnId="{AEA42D2D-D19B-4EBE-88C0-7061E2E89E85}">
      <dgm:prSet/>
      <dgm:spPr/>
      <dgm:t>
        <a:bodyPr/>
        <a:lstStyle/>
        <a:p>
          <a:endParaRPr lang="en-GB"/>
        </a:p>
      </dgm:t>
    </dgm:pt>
    <dgm:pt modelId="{8716975F-22C3-41D8-B278-8ABCB5EE5EA9}" type="sibTrans" cxnId="{AEA42D2D-D19B-4EBE-88C0-7061E2E89E85}">
      <dgm:prSet/>
      <dgm:spPr/>
      <dgm:t>
        <a:bodyPr/>
        <a:lstStyle/>
        <a:p>
          <a:endParaRPr lang="en-GB"/>
        </a:p>
      </dgm:t>
    </dgm:pt>
    <dgm:pt modelId="{56376ED8-BC03-4289-864A-B003B3AE596F}" type="pres">
      <dgm:prSet presAssocID="{AC690BA3-A6CA-46F6-8724-0C428E69351F}" presName="Name0" presStyleCnt="0">
        <dgm:presLayoutVars>
          <dgm:chMax val="1"/>
          <dgm:dir/>
          <dgm:animLvl val="ctr"/>
          <dgm:resizeHandles val="exact"/>
        </dgm:presLayoutVars>
      </dgm:prSet>
      <dgm:spPr/>
    </dgm:pt>
    <dgm:pt modelId="{7D34A4D9-AE9D-421F-B85F-217528E6E407}" type="pres">
      <dgm:prSet presAssocID="{9EDF20CA-2FBA-43C9-A4E3-3C00736C658A}" presName="centerShape" presStyleLbl="node0" presStyleIdx="0" presStyleCnt="1"/>
      <dgm:spPr/>
    </dgm:pt>
    <dgm:pt modelId="{3E8D72AC-5DC5-4187-8C15-D419DF413BDD}" type="pres">
      <dgm:prSet presAssocID="{1801707E-A26F-4FC8-B095-1DFC551231A8}" presName="parTrans" presStyleLbl="sibTrans2D1" presStyleIdx="0" presStyleCnt="10"/>
      <dgm:spPr/>
    </dgm:pt>
    <dgm:pt modelId="{71534846-8698-4809-84EE-6C6261B5D3E2}" type="pres">
      <dgm:prSet presAssocID="{1801707E-A26F-4FC8-B095-1DFC551231A8}" presName="connectorText" presStyleLbl="sibTrans2D1" presStyleIdx="0" presStyleCnt="10"/>
      <dgm:spPr/>
    </dgm:pt>
    <dgm:pt modelId="{0D94277D-0D7D-4CC3-A31A-F0C5E845797F}" type="pres">
      <dgm:prSet presAssocID="{07B0C666-2865-43DF-A39F-9A0A9F934112}" presName="node" presStyleLbl="node1" presStyleIdx="0" presStyleCnt="10">
        <dgm:presLayoutVars>
          <dgm:bulletEnabled val="1"/>
        </dgm:presLayoutVars>
      </dgm:prSet>
      <dgm:spPr/>
    </dgm:pt>
    <dgm:pt modelId="{F8D385AA-C11A-449A-B8CA-0926E1D2E994}" type="pres">
      <dgm:prSet presAssocID="{5649A721-03C2-4533-86D9-22D2522B356B}" presName="parTrans" presStyleLbl="sibTrans2D1" presStyleIdx="1" presStyleCnt="10"/>
      <dgm:spPr/>
    </dgm:pt>
    <dgm:pt modelId="{1D90EAF9-66A0-4BEF-9875-85B94451D6D2}" type="pres">
      <dgm:prSet presAssocID="{5649A721-03C2-4533-86D9-22D2522B356B}" presName="connectorText" presStyleLbl="sibTrans2D1" presStyleIdx="1" presStyleCnt="10"/>
      <dgm:spPr/>
    </dgm:pt>
    <dgm:pt modelId="{2D6822D0-DBC2-4E3B-A440-AE1B3B7B11D9}" type="pres">
      <dgm:prSet presAssocID="{D7189D52-C0A0-474F-AD3D-84C71738415B}" presName="node" presStyleLbl="node1" presStyleIdx="1" presStyleCnt="10">
        <dgm:presLayoutVars>
          <dgm:bulletEnabled val="1"/>
        </dgm:presLayoutVars>
      </dgm:prSet>
      <dgm:spPr/>
    </dgm:pt>
    <dgm:pt modelId="{1E07BC0C-0D73-499A-B30A-F718A85FD737}" type="pres">
      <dgm:prSet presAssocID="{0C408F12-83C3-4CBA-99C6-7B5A455FC096}" presName="parTrans" presStyleLbl="sibTrans2D1" presStyleIdx="2" presStyleCnt="10"/>
      <dgm:spPr/>
    </dgm:pt>
    <dgm:pt modelId="{24BC9DD8-D145-48D1-918C-CAB9F56E77C5}" type="pres">
      <dgm:prSet presAssocID="{0C408F12-83C3-4CBA-99C6-7B5A455FC096}" presName="connectorText" presStyleLbl="sibTrans2D1" presStyleIdx="2" presStyleCnt="10"/>
      <dgm:spPr/>
    </dgm:pt>
    <dgm:pt modelId="{6AADA9BA-2E6E-44D1-8579-FA2DA432418B}" type="pres">
      <dgm:prSet presAssocID="{15AC76CD-AA67-44F6-82A3-2CDD9B6DA742}" presName="node" presStyleLbl="node1" presStyleIdx="2" presStyleCnt="10">
        <dgm:presLayoutVars>
          <dgm:bulletEnabled val="1"/>
        </dgm:presLayoutVars>
      </dgm:prSet>
      <dgm:spPr/>
    </dgm:pt>
    <dgm:pt modelId="{67A2ECF9-B31D-4EAB-9A5A-8E5C818AD4C8}" type="pres">
      <dgm:prSet presAssocID="{45C11FC4-6556-4B56-86DE-237FE0E6C604}" presName="parTrans" presStyleLbl="sibTrans2D1" presStyleIdx="3" presStyleCnt="10"/>
      <dgm:spPr/>
    </dgm:pt>
    <dgm:pt modelId="{D9400CB4-B514-497E-988A-962CD3026409}" type="pres">
      <dgm:prSet presAssocID="{45C11FC4-6556-4B56-86DE-237FE0E6C604}" presName="connectorText" presStyleLbl="sibTrans2D1" presStyleIdx="3" presStyleCnt="10"/>
      <dgm:spPr/>
    </dgm:pt>
    <dgm:pt modelId="{F029181B-2E7B-486E-A52A-BD25FA22BAFE}" type="pres">
      <dgm:prSet presAssocID="{FA77DB84-E77B-4A1A-808B-4442CC864C50}" presName="node" presStyleLbl="node1" presStyleIdx="3" presStyleCnt="10">
        <dgm:presLayoutVars>
          <dgm:bulletEnabled val="1"/>
        </dgm:presLayoutVars>
      </dgm:prSet>
      <dgm:spPr/>
    </dgm:pt>
    <dgm:pt modelId="{098578AE-077E-4CCC-9305-37C6E0EE32A4}" type="pres">
      <dgm:prSet presAssocID="{8E300303-6438-46C7-8F85-56767E73C9CF}" presName="parTrans" presStyleLbl="sibTrans2D1" presStyleIdx="4" presStyleCnt="10"/>
      <dgm:spPr/>
    </dgm:pt>
    <dgm:pt modelId="{42368775-984B-437F-8360-1574B543D865}" type="pres">
      <dgm:prSet presAssocID="{8E300303-6438-46C7-8F85-56767E73C9CF}" presName="connectorText" presStyleLbl="sibTrans2D1" presStyleIdx="4" presStyleCnt="10"/>
      <dgm:spPr/>
    </dgm:pt>
    <dgm:pt modelId="{B1F53E89-CAC5-4CEE-86FC-5BA73DA1D3FA}" type="pres">
      <dgm:prSet presAssocID="{A17064E1-2364-4EFF-9173-1211015A708B}" presName="node" presStyleLbl="node1" presStyleIdx="4" presStyleCnt="10">
        <dgm:presLayoutVars>
          <dgm:bulletEnabled val="1"/>
        </dgm:presLayoutVars>
      </dgm:prSet>
      <dgm:spPr/>
    </dgm:pt>
    <dgm:pt modelId="{58DAA234-DF2C-462E-B9C6-2CAEB1965995}" type="pres">
      <dgm:prSet presAssocID="{58BFAB58-E530-4C95-AF5D-EA606F987B56}" presName="parTrans" presStyleLbl="sibTrans2D1" presStyleIdx="5" presStyleCnt="10"/>
      <dgm:spPr/>
    </dgm:pt>
    <dgm:pt modelId="{D1150EE6-2FD2-4617-9ABB-89E109FD5B4E}" type="pres">
      <dgm:prSet presAssocID="{58BFAB58-E530-4C95-AF5D-EA606F987B56}" presName="connectorText" presStyleLbl="sibTrans2D1" presStyleIdx="5" presStyleCnt="10"/>
      <dgm:spPr/>
    </dgm:pt>
    <dgm:pt modelId="{827054B8-9E77-47BD-B6A6-42CE60B28FCE}" type="pres">
      <dgm:prSet presAssocID="{725E8CE3-257B-474F-9D0F-7AC9D2F737BE}" presName="node" presStyleLbl="node1" presStyleIdx="5" presStyleCnt="10">
        <dgm:presLayoutVars>
          <dgm:bulletEnabled val="1"/>
        </dgm:presLayoutVars>
      </dgm:prSet>
      <dgm:spPr/>
    </dgm:pt>
    <dgm:pt modelId="{A597C004-D6C1-4F46-B186-70F0BDE66187}" type="pres">
      <dgm:prSet presAssocID="{3173C396-AFB5-48C2-941B-5D0E596F3CBF}" presName="parTrans" presStyleLbl="sibTrans2D1" presStyleIdx="6" presStyleCnt="10"/>
      <dgm:spPr/>
    </dgm:pt>
    <dgm:pt modelId="{CD49EEAA-456E-4AAB-B972-E185869A2D0C}" type="pres">
      <dgm:prSet presAssocID="{3173C396-AFB5-48C2-941B-5D0E596F3CBF}" presName="connectorText" presStyleLbl="sibTrans2D1" presStyleIdx="6" presStyleCnt="10"/>
      <dgm:spPr/>
    </dgm:pt>
    <dgm:pt modelId="{9450CEDE-1558-478C-987B-375BEF622620}" type="pres">
      <dgm:prSet presAssocID="{AB78C7FC-5411-4214-9943-58C265351ED4}" presName="node" presStyleLbl="node1" presStyleIdx="6" presStyleCnt="10">
        <dgm:presLayoutVars>
          <dgm:bulletEnabled val="1"/>
        </dgm:presLayoutVars>
      </dgm:prSet>
      <dgm:spPr/>
    </dgm:pt>
    <dgm:pt modelId="{A9F599BF-6A01-45FE-8B9C-18663C77275E}" type="pres">
      <dgm:prSet presAssocID="{1FCF2E9E-1186-489B-8046-030C317D5C6C}" presName="parTrans" presStyleLbl="sibTrans2D1" presStyleIdx="7" presStyleCnt="10"/>
      <dgm:spPr/>
    </dgm:pt>
    <dgm:pt modelId="{B6FF4D62-AA0C-4DBE-8D81-9938B8B8DE2F}" type="pres">
      <dgm:prSet presAssocID="{1FCF2E9E-1186-489B-8046-030C317D5C6C}" presName="connectorText" presStyleLbl="sibTrans2D1" presStyleIdx="7" presStyleCnt="10"/>
      <dgm:spPr/>
    </dgm:pt>
    <dgm:pt modelId="{DBAF2AD1-A8A6-4847-924B-B07298FB6B17}" type="pres">
      <dgm:prSet presAssocID="{9A8F7361-E504-402E-A113-FDD3833DD630}" presName="node" presStyleLbl="node1" presStyleIdx="7" presStyleCnt="10">
        <dgm:presLayoutVars>
          <dgm:bulletEnabled val="1"/>
        </dgm:presLayoutVars>
      </dgm:prSet>
      <dgm:spPr/>
    </dgm:pt>
    <dgm:pt modelId="{B02E2A49-A195-47CF-B307-A372F4DCB830}" type="pres">
      <dgm:prSet presAssocID="{09E2A9BD-1677-45ED-AB58-B8A12DC81934}" presName="parTrans" presStyleLbl="sibTrans2D1" presStyleIdx="8" presStyleCnt="10"/>
      <dgm:spPr/>
    </dgm:pt>
    <dgm:pt modelId="{15AD0302-5818-499D-826F-B60F232CD19F}" type="pres">
      <dgm:prSet presAssocID="{09E2A9BD-1677-45ED-AB58-B8A12DC81934}" presName="connectorText" presStyleLbl="sibTrans2D1" presStyleIdx="8" presStyleCnt="10"/>
      <dgm:spPr/>
    </dgm:pt>
    <dgm:pt modelId="{2350A34E-B137-41DC-81BD-ED62ED46FA75}" type="pres">
      <dgm:prSet presAssocID="{1C0D2F99-9E61-4128-AE15-A10854FE6B93}" presName="node" presStyleLbl="node1" presStyleIdx="8" presStyleCnt="10">
        <dgm:presLayoutVars>
          <dgm:bulletEnabled val="1"/>
        </dgm:presLayoutVars>
      </dgm:prSet>
      <dgm:spPr/>
    </dgm:pt>
    <dgm:pt modelId="{80F6D2CF-D456-4CD5-A096-04E2E3CB0DFA}" type="pres">
      <dgm:prSet presAssocID="{71FC6AA1-1DD9-4228-94C5-B7C9606B3C56}" presName="parTrans" presStyleLbl="sibTrans2D1" presStyleIdx="9" presStyleCnt="10"/>
      <dgm:spPr/>
    </dgm:pt>
    <dgm:pt modelId="{35DC4F31-2F64-42D4-85CE-19201AC5B213}" type="pres">
      <dgm:prSet presAssocID="{71FC6AA1-1DD9-4228-94C5-B7C9606B3C56}" presName="connectorText" presStyleLbl="sibTrans2D1" presStyleIdx="9" presStyleCnt="10"/>
      <dgm:spPr/>
    </dgm:pt>
    <dgm:pt modelId="{29FEFAF9-5F16-4CF3-95B5-993267217E5D}" type="pres">
      <dgm:prSet presAssocID="{401D6DA5-04A9-41A4-B952-52A56098E2FD}" presName="node" presStyleLbl="node1" presStyleIdx="9" presStyleCnt="10">
        <dgm:presLayoutVars>
          <dgm:bulletEnabled val="1"/>
        </dgm:presLayoutVars>
      </dgm:prSet>
      <dgm:spPr/>
    </dgm:pt>
  </dgm:ptLst>
  <dgm:cxnLst>
    <dgm:cxn modelId="{EDAE5200-4F0F-4E36-BC4D-CD65E64282D1}" type="presOf" srcId="{D7189D52-C0A0-474F-AD3D-84C71738415B}" destId="{2D6822D0-DBC2-4E3B-A440-AE1B3B7B11D9}" srcOrd="0" destOrd="0" presId="urn:microsoft.com/office/officeart/2005/8/layout/radial5"/>
    <dgm:cxn modelId="{620D7004-4B2A-4BC9-A8A8-47A00ABC0286}" type="presOf" srcId="{8E300303-6438-46C7-8F85-56767E73C9CF}" destId="{098578AE-077E-4CCC-9305-37C6E0EE32A4}" srcOrd="0" destOrd="0" presId="urn:microsoft.com/office/officeart/2005/8/layout/radial5"/>
    <dgm:cxn modelId="{E6548504-81EF-4BCD-9783-03C060F35255}" type="presOf" srcId="{1FCF2E9E-1186-489B-8046-030C317D5C6C}" destId="{A9F599BF-6A01-45FE-8B9C-18663C77275E}" srcOrd="0" destOrd="0" presId="urn:microsoft.com/office/officeart/2005/8/layout/radial5"/>
    <dgm:cxn modelId="{5369C817-764A-41B7-B8D1-829E3ADF5825}" type="presOf" srcId="{5649A721-03C2-4533-86D9-22D2522B356B}" destId="{1D90EAF9-66A0-4BEF-9875-85B94451D6D2}" srcOrd="1" destOrd="0" presId="urn:microsoft.com/office/officeart/2005/8/layout/radial5"/>
    <dgm:cxn modelId="{3E5CCC17-E80B-4767-B9D9-C04766FEFD36}" type="presOf" srcId="{A17064E1-2364-4EFF-9173-1211015A708B}" destId="{B1F53E89-CAC5-4CEE-86FC-5BA73DA1D3FA}" srcOrd="0" destOrd="0" presId="urn:microsoft.com/office/officeart/2005/8/layout/radial5"/>
    <dgm:cxn modelId="{1555F318-9296-485E-8857-969197486F33}" type="presOf" srcId="{45C11FC4-6556-4B56-86DE-237FE0E6C604}" destId="{67A2ECF9-B31D-4EAB-9A5A-8E5C818AD4C8}" srcOrd="0" destOrd="0" presId="urn:microsoft.com/office/officeart/2005/8/layout/radial5"/>
    <dgm:cxn modelId="{6C97EF21-9E2B-4330-8BAE-3206F92A354F}" srcId="{9EDF20CA-2FBA-43C9-A4E3-3C00736C658A}" destId="{AB78C7FC-5411-4214-9943-58C265351ED4}" srcOrd="6" destOrd="0" parTransId="{3173C396-AFB5-48C2-941B-5D0E596F3CBF}" sibTransId="{83F157A8-1B24-41EA-86CE-0A7D96353FD0}"/>
    <dgm:cxn modelId="{AD829924-A616-47B9-B9C9-01891198C6ED}" type="presOf" srcId="{09E2A9BD-1677-45ED-AB58-B8A12DC81934}" destId="{15AD0302-5818-499D-826F-B60F232CD19F}" srcOrd="1" destOrd="0" presId="urn:microsoft.com/office/officeart/2005/8/layout/radial5"/>
    <dgm:cxn modelId="{AEA42D2D-D19B-4EBE-88C0-7061E2E89E85}" srcId="{9EDF20CA-2FBA-43C9-A4E3-3C00736C658A}" destId="{401D6DA5-04A9-41A4-B952-52A56098E2FD}" srcOrd="9" destOrd="0" parTransId="{71FC6AA1-1DD9-4228-94C5-B7C9606B3C56}" sibTransId="{8716975F-22C3-41D8-B278-8ABCB5EE5EA9}"/>
    <dgm:cxn modelId="{5B07F22E-B06E-44FC-AD95-644EDE837104}" type="presOf" srcId="{07B0C666-2865-43DF-A39F-9A0A9F934112}" destId="{0D94277D-0D7D-4CC3-A31A-F0C5E845797F}" srcOrd="0" destOrd="0" presId="urn:microsoft.com/office/officeart/2005/8/layout/radial5"/>
    <dgm:cxn modelId="{664CFC3D-386B-48ED-B8EE-66CA85216E74}" srcId="{AC690BA3-A6CA-46F6-8724-0C428E69351F}" destId="{9EDF20CA-2FBA-43C9-A4E3-3C00736C658A}" srcOrd="0" destOrd="0" parTransId="{3CFB350E-4D2D-4D01-B34C-365BDCC6F376}" sibTransId="{59A3A73C-0210-44BB-86E4-2C5EEB9CE53A}"/>
    <dgm:cxn modelId="{245A0C3F-98C5-4813-8793-6F2FD759B97E}" type="presOf" srcId="{1C0D2F99-9E61-4128-AE15-A10854FE6B93}" destId="{2350A34E-B137-41DC-81BD-ED62ED46FA75}" srcOrd="0" destOrd="0" presId="urn:microsoft.com/office/officeart/2005/8/layout/radial5"/>
    <dgm:cxn modelId="{55F0FA40-0BAD-41D9-B091-CCCF2300BB75}" srcId="{9EDF20CA-2FBA-43C9-A4E3-3C00736C658A}" destId="{07B0C666-2865-43DF-A39F-9A0A9F934112}" srcOrd="0" destOrd="0" parTransId="{1801707E-A26F-4FC8-B095-1DFC551231A8}" sibTransId="{DD4680C1-1047-444B-9EBA-8B500DE35CA3}"/>
    <dgm:cxn modelId="{8BD68061-0720-4527-8ADD-56C1402C0B08}" type="presOf" srcId="{401D6DA5-04A9-41A4-B952-52A56098E2FD}" destId="{29FEFAF9-5F16-4CF3-95B5-993267217E5D}" srcOrd="0" destOrd="0" presId="urn:microsoft.com/office/officeart/2005/8/layout/radial5"/>
    <dgm:cxn modelId="{B039A661-924A-4888-A315-4E00861F1280}" type="presOf" srcId="{58BFAB58-E530-4C95-AF5D-EA606F987B56}" destId="{58DAA234-DF2C-462E-B9C6-2CAEB1965995}" srcOrd="0" destOrd="0" presId="urn:microsoft.com/office/officeart/2005/8/layout/radial5"/>
    <dgm:cxn modelId="{615E3344-CA2D-4560-B147-541AEA5899C1}" type="presOf" srcId="{AC690BA3-A6CA-46F6-8724-0C428E69351F}" destId="{56376ED8-BC03-4289-864A-B003B3AE596F}" srcOrd="0" destOrd="0" presId="urn:microsoft.com/office/officeart/2005/8/layout/radial5"/>
    <dgm:cxn modelId="{11663C47-C642-4BFC-A28E-A50825840595}" type="presOf" srcId="{3173C396-AFB5-48C2-941B-5D0E596F3CBF}" destId="{CD49EEAA-456E-4AAB-B972-E185869A2D0C}" srcOrd="1" destOrd="0" presId="urn:microsoft.com/office/officeart/2005/8/layout/radial5"/>
    <dgm:cxn modelId="{9B7EBD68-C5EA-4024-8810-3F402BEB3CBD}" type="presOf" srcId="{0C408F12-83C3-4CBA-99C6-7B5A455FC096}" destId="{24BC9DD8-D145-48D1-918C-CAB9F56E77C5}" srcOrd="1" destOrd="0" presId="urn:microsoft.com/office/officeart/2005/8/layout/radial5"/>
    <dgm:cxn modelId="{8DD7964D-FE03-488C-9ECA-1BD8B09EFDE4}" srcId="{9EDF20CA-2FBA-43C9-A4E3-3C00736C658A}" destId="{D7189D52-C0A0-474F-AD3D-84C71738415B}" srcOrd="1" destOrd="0" parTransId="{5649A721-03C2-4533-86D9-22D2522B356B}" sibTransId="{FA82DA0A-4981-423B-AA6B-C5045A8FC8E1}"/>
    <dgm:cxn modelId="{2C44524F-D2E6-4A81-B1D6-8A6F8569212A}" type="presOf" srcId="{1801707E-A26F-4FC8-B095-1DFC551231A8}" destId="{71534846-8698-4809-84EE-6C6261B5D3E2}" srcOrd="1" destOrd="0" presId="urn:microsoft.com/office/officeart/2005/8/layout/radial5"/>
    <dgm:cxn modelId="{AC2D287B-9675-4EE9-86D7-51E61809E524}" type="presOf" srcId="{AB78C7FC-5411-4214-9943-58C265351ED4}" destId="{9450CEDE-1558-478C-987B-375BEF622620}" srcOrd="0" destOrd="0" presId="urn:microsoft.com/office/officeart/2005/8/layout/radial5"/>
    <dgm:cxn modelId="{E9A7BA86-FB05-4441-A159-BED6EC14A0AD}" type="presOf" srcId="{15AC76CD-AA67-44F6-82A3-2CDD9B6DA742}" destId="{6AADA9BA-2E6E-44D1-8579-FA2DA432418B}" srcOrd="0" destOrd="0" presId="urn:microsoft.com/office/officeart/2005/8/layout/radial5"/>
    <dgm:cxn modelId="{9A7E3190-94DD-434B-A25F-2012555A17E6}" type="presOf" srcId="{0C408F12-83C3-4CBA-99C6-7B5A455FC096}" destId="{1E07BC0C-0D73-499A-B30A-F718A85FD737}" srcOrd="0" destOrd="0" presId="urn:microsoft.com/office/officeart/2005/8/layout/radial5"/>
    <dgm:cxn modelId="{F0E6E295-A164-4D78-AC12-FE1D8F197ACC}" srcId="{9EDF20CA-2FBA-43C9-A4E3-3C00736C658A}" destId="{15AC76CD-AA67-44F6-82A3-2CDD9B6DA742}" srcOrd="2" destOrd="0" parTransId="{0C408F12-83C3-4CBA-99C6-7B5A455FC096}" sibTransId="{3608D46A-C68F-4743-A726-338480F0040C}"/>
    <dgm:cxn modelId="{E514C897-DBB2-4B18-9BF2-BCEE655D0205}" srcId="{9EDF20CA-2FBA-43C9-A4E3-3C00736C658A}" destId="{1C0D2F99-9E61-4128-AE15-A10854FE6B93}" srcOrd="8" destOrd="0" parTransId="{09E2A9BD-1677-45ED-AB58-B8A12DC81934}" sibTransId="{0181A3BA-1B37-4469-A7EF-45167F999F40}"/>
    <dgm:cxn modelId="{84BF049E-9EB5-47B1-A8D1-3F714C845BFD}" type="presOf" srcId="{45C11FC4-6556-4B56-86DE-237FE0E6C604}" destId="{D9400CB4-B514-497E-988A-962CD3026409}" srcOrd="1" destOrd="0" presId="urn:microsoft.com/office/officeart/2005/8/layout/radial5"/>
    <dgm:cxn modelId="{EDF9D79E-FD78-4FBE-91E2-85E60884D5B6}" type="presOf" srcId="{09E2A9BD-1677-45ED-AB58-B8A12DC81934}" destId="{B02E2A49-A195-47CF-B307-A372F4DCB830}" srcOrd="0" destOrd="0" presId="urn:microsoft.com/office/officeart/2005/8/layout/radial5"/>
    <dgm:cxn modelId="{99208AA0-4C4E-409D-9934-8E8565F84439}" type="presOf" srcId="{5649A721-03C2-4533-86D9-22D2522B356B}" destId="{F8D385AA-C11A-449A-B8CA-0926E1D2E994}" srcOrd="0" destOrd="0" presId="urn:microsoft.com/office/officeart/2005/8/layout/radial5"/>
    <dgm:cxn modelId="{D133B9A3-8FE8-4D23-906B-CC2044269CC4}" type="presOf" srcId="{58BFAB58-E530-4C95-AF5D-EA606F987B56}" destId="{D1150EE6-2FD2-4617-9ABB-89E109FD5B4E}" srcOrd="1" destOrd="0" presId="urn:microsoft.com/office/officeart/2005/8/layout/radial5"/>
    <dgm:cxn modelId="{2DE45FA4-3CF2-47C8-8774-B8BE1420958D}" type="presOf" srcId="{8E300303-6438-46C7-8F85-56767E73C9CF}" destId="{42368775-984B-437F-8360-1574B543D865}" srcOrd="1" destOrd="0" presId="urn:microsoft.com/office/officeart/2005/8/layout/radial5"/>
    <dgm:cxn modelId="{87A14CAE-4434-432A-B15A-0E022930DA54}" type="presOf" srcId="{71FC6AA1-1DD9-4228-94C5-B7C9606B3C56}" destId="{35DC4F31-2F64-42D4-85CE-19201AC5B213}" srcOrd="1" destOrd="0" presId="urn:microsoft.com/office/officeart/2005/8/layout/radial5"/>
    <dgm:cxn modelId="{B1F17EB3-E38A-493D-9A1D-E719C64887CB}" srcId="{9EDF20CA-2FBA-43C9-A4E3-3C00736C658A}" destId="{725E8CE3-257B-474F-9D0F-7AC9D2F737BE}" srcOrd="5" destOrd="0" parTransId="{58BFAB58-E530-4C95-AF5D-EA606F987B56}" sibTransId="{381BEA17-CA26-44D5-99CF-4A09A31B182B}"/>
    <dgm:cxn modelId="{C8FC8EB4-DBB4-4A88-A859-7775D2EE7852}" type="presOf" srcId="{FA77DB84-E77B-4A1A-808B-4442CC864C50}" destId="{F029181B-2E7B-486E-A52A-BD25FA22BAFE}" srcOrd="0" destOrd="0" presId="urn:microsoft.com/office/officeart/2005/8/layout/radial5"/>
    <dgm:cxn modelId="{E357ADB5-FD93-4640-80CB-4545B571D59C}" type="presOf" srcId="{9EDF20CA-2FBA-43C9-A4E3-3C00736C658A}" destId="{7D34A4D9-AE9D-421F-B85F-217528E6E407}" srcOrd="0" destOrd="0" presId="urn:microsoft.com/office/officeart/2005/8/layout/radial5"/>
    <dgm:cxn modelId="{DEEA42B8-91F8-40E0-BCAD-A3014118B97D}" type="presOf" srcId="{3173C396-AFB5-48C2-941B-5D0E596F3CBF}" destId="{A597C004-D6C1-4F46-B186-70F0BDE66187}" srcOrd="0" destOrd="0" presId="urn:microsoft.com/office/officeart/2005/8/layout/radial5"/>
    <dgm:cxn modelId="{BCA600D1-8D9F-4A27-B1DC-F02F038AFF09}" type="presOf" srcId="{1FCF2E9E-1186-489B-8046-030C317D5C6C}" destId="{B6FF4D62-AA0C-4DBE-8D81-9938B8B8DE2F}" srcOrd="1" destOrd="0" presId="urn:microsoft.com/office/officeart/2005/8/layout/radial5"/>
    <dgm:cxn modelId="{D0D44BD3-71EC-4AFD-B799-B8C2B33E834B}" srcId="{9EDF20CA-2FBA-43C9-A4E3-3C00736C658A}" destId="{FA77DB84-E77B-4A1A-808B-4442CC864C50}" srcOrd="3" destOrd="0" parTransId="{45C11FC4-6556-4B56-86DE-237FE0E6C604}" sibTransId="{1255F069-2CD8-4FA3-8E2A-0B64A1120CCA}"/>
    <dgm:cxn modelId="{FE6EC9E2-E874-401D-9342-5261C6796721}" srcId="{9EDF20CA-2FBA-43C9-A4E3-3C00736C658A}" destId="{A17064E1-2364-4EFF-9173-1211015A708B}" srcOrd="4" destOrd="0" parTransId="{8E300303-6438-46C7-8F85-56767E73C9CF}" sibTransId="{5F771D9F-3B51-4FD8-BBA5-94B8408DA4CC}"/>
    <dgm:cxn modelId="{80D9C5E3-9B9C-429B-8CA6-EDA7C0C539F1}" type="presOf" srcId="{71FC6AA1-1DD9-4228-94C5-B7C9606B3C56}" destId="{80F6D2CF-D456-4CD5-A096-04E2E3CB0DFA}" srcOrd="0" destOrd="0" presId="urn:microsoft.com/office/officeart/2005/8/layout/radial5"/>
    <dgm:cxn modelId="{674179E4-197D-47B8-B5CC-68B91995F4E7}" type="presOf" srcId="{725E8CE3-257B-474F-9D0F-7AC9D2F737BE}" destId="{827054B8-9E77-47BD-B6A6-42CE60B28FCE}" srcOrd="0" destOrd="0" presId="urn:microsoft.com/office/officeart/2005/8/layout/radial5"/>
    <dgm:cxn modelId="{6166DFE6-08C3-4F83-A16E-1DFAEE17749A}" type="presOf" srcId="{9A8F7361-E504-402E-A113-FDD3833DD630}" destId="{DBAF2AD1-A8A6-4847-924B-B07298FB6B17}" srcOrd="0" destOrd="0" presId="urn:microsoft.com/office/officeart/2005/8/layout/radial5"/>
    <dgm:cxn modelId="{0931D7F3-B8D9-4271-8719-DF12DD2C3A92}" type="presOf" srcId="{1801707E-A26F-4FC8-B095-1DFC551231A8}" destId="{3E8D72AC-5DC5-4187-8C15-D419DF413BDD}" srcOrd="0" destOrd="0" presId="urn:microsoft.com/office/officeart/2005/8/layout/radial5"/>
    <dgm:cxn modelId="{BBCF1BFA-D6EB-4BE5-AB76-72EEE8AE3723}" srcId="{9EDF20CA-2FBA-43C9-A4E3-3C00736C658A}" destId="{9A8F7361-E504-402E-A113-FDD3833DD630}" srcOrd="7" destOrd="0" parTransId="{1FCF2E9E-1186-489B-8046-030C317D5C6C}" sibTransId="{1DE24BD2-1D7A-4E1D-BCE5-27228A434B1E}"/>
    <dgm:cxn modelId="{CF987F80-8A64-4E14-A93D-1751D42B20D3}" type="presParOf" srcId="{56376ED8-BC03-4289-864A-B003B3AE596F}" destId="{7D34A4D9-AE9D-421F-B85F-217528E6E407}" srcOrd="0" destOrd="0" presId="urn:microsoft.com/office/officeart/2005/8/layout/radial5"/>
    <dgm:cxn modelId="{8B9C743F-4C3D-4814-B28E-3C26C9F80457}" type="presParOf" srcId="{56376ED8-BC03-4289-864A-B003B3AE596F}" destId="{3E8D72AC-5DC5-4187-8C15-D419DF413BDD}" srcOrd="1" destOrd="0" presId="urn:microsoft.com/office/officeart/2005/8/layout/radial5"/>
    <dgm:cxn modelId="{A6069CFE-47D3-493B-B851-DDF9B5F69151}" type="presParOf" srcId="{3E8D72AC-5DC5-4187-8C15-D419DF413BDD}" destId="{71534846-8698-4809-84EE-6C6261B5D3E2}" srcOrd="0" destOrd="0" presId="urn:microsoft.com/office/officeart/2005/8/layout/radial5"/>
    <dgm:cxn modelId="{AC99272D-33C9-4499-9787-EDF61BBFF53B}" type="presParOf" srcId="{56376ED8-BC03-4289-864A-B003B3AE596F}" destId="{0D94277D-0D7D-4CC3-A31A-F0C5E845797F}" srcOrd="2" destOrd="0" presId="urn:microsoft.com/office/officeart/2005/8/layout/radial5"/>
    <dgm:cxn modelId="{7858AE56-A27C-455D-9B62-30F532352D94}" type="presParOf" srcId="{56376ED8-BC03-4289-864A-B003B3AE596F}" destId="{F8D385AA-C11A-449A-B8CA-0926E1D2E994}" srcOrd="3" destOrd="0" presId="urn:microsoft.com/office/officeart/2005/8/layout/radial5"/>
    <dgm:cxn modelId="{F535013B-5F63-4640-8A0A-15767F3BC2DA}" type="presParOf" srcId="{F8D385AA-C11A-449A-B8CA-0926E1D2E994}" destId="{1D90EAF9-66A0-4BEF-9875-85B94451D6D2}" srcOrd="0" destOrd="0" presId="urn:microsoft.com/office/officeart/2005/8/layout/radial5"/>
    <dgm:cxn modelId="{DEF36363-B985-4778-9E32-19047BF6B630}" type="presParOf" srcId="{56376ED8-BC03-4289-864A-B003B3AE596F}" destId="{2D6822D0-DBC2-4E3B-A440-AE1B3B7B11D9}" srcOrd="4" destOrd="0" presId="urn:microsoft.com/office/officeart/2005/8/layout/radial5"/>
    <dgm:cxn modelId="{9BC071FE-F93E-471A-9B31-BDE4530773A3}" type="presParOf" srcId="{56376ED8-BC03-4289-864A-B003B3AE596F}" destId="{1E07BC0C-0D73-499A-B30A-F718A85FD737}" srcOrd="5" destOrd="0" presId="urn:microsoft.com/office/officeart/2005/8/layout/radial5"/>
    <dgm:cxn modelId="{24072A3C-EE33-415C-8B5A-712A74E0674D}" type="presParOf" srcId="{1E07BC0C-0D73-499A-B30A-F718A85FD737}" destId="{24BC9DD8-D145-48D1-918C-CAB9F56E77C5}" srcOrd="0" destOrd="0" presId="urn:microsoft.com/office/officeart/2005/8/layout/radial5"/>
    <dgm:cxn modelId="{E1E3693F-9958-488E-935C-538F8F1354FA}" type="presParOf" srcId="{56376ED8-BC03-4289-864A-B003B3AE596F}" destId="{6AADA9BA-2E6E-44D1-8579-FA2DA432418B}" srcOrd="6" destOrd="0" presId="urn:microsoft.com/office/officeart/2005/8/layout/radial5"/>
    <dgm:cxn modelId="{A0A173B7-ECD2-49CD-8513-EBC873976134}" type="presParOf" srcId="{56376ED8-BC03-4289-864A-B003B3AE596F}" destId="{67A2ECF9-B31D-4EAB-9A5A-8E5C818AD4C8}" srcOrd="7" destOrd="0" presId="urn:microsoft.com/office/officeart/2005/8/layout/radial5"/>
    <dgm:cxn modelId="{B0804BA8-CABA-4AF4-B5EA-02367521D1FD}" type="presParOf" srcId="{67A2ECF9-B31D-4EAB-9A5A-8E5C818AD4C8}" destId="{D9400CB4-B514-497E-988A-962CD3026409}" srcOrd="0" destOrd="0" presId="urn:microsoft.com/office/officeart/2005/8/layout/radial5"/>
    <dgm:cxn modelId="{D2D08C40-0EEA-4759-A22A-E3024DEBD06F}" type="presParOf" srcId="{56376ED8-BC03-4289-864A-B003B3AE596F}" destId="{F029181B-2E7B-486E-A52A-BD25FA22BAFE}" srcOrd="8" destOrd="0" presId="urn:microsoft.com/office/officeart/2005/8/layout/radial5"/>
    <dgm:cxn modelId="{3EB28F3B-C7F3-4CB9-9AD2-AC9DE57159D4}" type="presParOf" srcId="{56376ED8-BC03-4289-864A-B003B3AE596F}" destId="{098578AE-077E-4CCC-9305-37C6E0EE32A4}" srcOrd="9" destOrd="0" presId="urn:microsoft.com/office/officeart/2005/8/layout/radial5"/>
    <dgm:cxn modelId="{1BF6265E-7DEC-425E-8FC2-5AF015BF00C3}" type="presParOf" srcId="{098578AE-077E-4CCC-9305-37C6E0EE32A4}" destId="{42368775-984B-437F-8360-1574B543D865}" srcOrd="0" destOrd="0" presId="urn:microsoft.com/office/officeart/2005/8/layout/radial5"/>
    <dgm:cxn modelId="{F486AF5C-59BA-48D4-8166-71497AE74EC2}" type="presParOf" srcId="{56376ED8-BC03-4289-864A-B003B3AE596F}" destId="{B1F53E89-CAC5-4CEE-86FC-5BA73DA1D3FA}" srcOrd="10" destOrd="0" presId="urn:microsoft.com/office/officeart/2005/8/layout/radial5"/>
    <dgm:cxn modelId="{B3242C08-D637-451A-8F01-67A2A16323B9}" type="presParOf" srcId="{56376ED8-BC03-4289-864A-B003B3AE596F}" destId="{58DAA234-DF2C-462E-B9C6-2CAEB1965995}" srcOrd="11" destOrd="0" presId="urn:microsoft.com/office/officeart/2005/8/layout/radial5"/>
    <dgm:cxn modelId="{6BAD0DCC-810A-4E88-8378-E4B8F7CD3C7D}" type="presParOf" srcId="{58DAA234-DF2C-462E-B9C6-2CAEB1965995}" destId="{D1150EE6-2FD2-4617-9ABB-89E109FD5B4E}" srcOrd="0" destOrd="0" presId="urn:microsoft.com/office/officeart/2005/8/layout/radial5"/>
    <dgm:cxn modelId="{2BA8209E-066D-440B-98DE-33BADE1563BE}" type="presParOf" srcId="{56376ED8-BC03-4289-864A-B003B3AE596F}" destId="{827054B8-9E77-47BD-B6A6-42CE60B28FCE}" srcOrd="12" destOrd="0" presId="urn:microsoft.com/office/officeart/2005/8/layout/radial5"/>
    <dgm:cxn modelId="{023472E9-6762-4A1E-ADB1-80935C9C3D8C}" type="presParOf" srcId="{56376ED8-BC03-4289-864A-B003B3AE596F}" destId="{A597C004-D6C1-4F46-B186-70F0BDE66187}" srcOrd="13" destOrd="0" presId="urn:microsoft.com/office/officeart/2005/8/layout/radial5"/>
    <dgm:cxn modelId="{146D0AC6-2764-40EF-B5D6-4DEEB4C79AD3}" type="presParOf" srcId="{A597C004-D6C1-4F46-B186-70F0BDE66187}" destId="{CD49EEAA-456E-4AAB-B972-E185869A2D0C}" srcOrd="0" destOrd="0" presId="urn:microsoft.com/office/officeart/2005/8/layout/radial5"/>
    <dgm:cxn modelId="{1FB5684F-3D2E-4E81-817C-33C879F2D61C}" type="presParOf" srcId="{56376ED8-BC03-4289-864A-B003B3AE596F}" destId="{9450CEDE-1558-478C-987B-375BEF622620}" srcOrd="14" destOrd="0" presId="urn:microsoft.com/office/officeart/2005/8/layout/radial5"/>
    <dgm:cxn modelId="{0FCEBA14-FBC5-4996-A95B-1679FA7D3B40}" type="presParOf" srcId="{56376ED8-BC03-4289-864A-B003B3AE596F}" destId="{A9F599BF-6A01-45FE-8B9C-18663C77275E}" srcOrd="15" destOrd="0" presId="urn:microsoft.com/office/officeart/2005/8/layout/radial5"/>
    <dgm:cxn modelId="{96F64525-CEED-4397-8A17-0D1174848CAF}" type="presParOf" srcId="{A9F599BF-6A01-45FE-8B9C-18663C77275E}" destId="{B6FF4D62-AA0C-4DBE-8D81-9938B8B8DE2F}" srcOrd="0" destOrd="0" presId="urn:microsoft.com/office/officeart/2005/8/layout/radial5"/>
    <dgm:cxn modelId="{C66B62D6-5F5C-43C4-BDB5-DE5CA4E07318}" type="presParOf" srcId="{56376ED8-BC03-4289-864A-B003B3AE596F}" destId="{DBAF2AD1-A8A6-4847-924B-B07298FB6B17}" srcOrd="16" destOrd="0" presId="urn:microsoft.com/office/officeart/2005/8/layout/radial5"/>
    <dgm:cxn modelId="{51E7450D-0525-4C36-9D40-13CE1C7F9CAF}" type="presParOf" srcId="{56376ED8-BC03-4289-864A-B003B3AE596F}" destId="{B02E2A49-A195-47CF-B307-A372F4DCB830}" srcOrd="17" destOrd="0" presId="urn:microsoft.com/office/officeart/2005/8/layout/radial5"/>
    <dgm:cxn modelId="{F3D4DFCF-8F46-4461-ADCD-FDD662133D06}" type="presParOf" srcId="{B02E2A49-A195-47CF-B307-A372F4DCB830}" destId="{15AD0302-5818-499D-826F-B60F232CD19F}" srcOrd="0" destOrd="0" presId="urn:microsoft.com/office/officeart/2005/8/layout/radial5"/>
    <dgm:cxn modelId="{D03BA141-0CEA-4183-AB28-718DC2A70227}" type="presParOf" srcId="{56376ED8-BC03-4289-864A-B003B3AE596F}" destId="{2350A34E-B137-41DC-81BD-ED62ED46FA75}" srcOrd="18" destOrd="0" presId="urn:microsoft.com/office/officeart/2005/8/layout/radial5"/>
    <dgm:cxn modelId="{2FD2148B-ADAA-42AE-A640-411ED1A6286A}" type="presParOf" srcId="{56376ED8-BC03-4289-864A-B003B3AE596F}" destId="{80F6D2CF-D456-4CD5-A096-04E2E3CB0DFA}" srcOrd="19" destOrd="0" presId="urn:microsoft.com/office/officeart/2005/8/layout/radial5"/>
    <dgm:cxn modelId="{83C14D70-AC7F-4F1B-9E87-12D8C5F0DD0A}" type="presParOf" srcId="{80F6D2CF-D456-4CD5-A096-04E2E3CB0DFA}" destId="{35DC4F31-2F64-42D4-85CE-19201AC5B213}" srcOrd="0" destOrd="0" presId="urn:microsoft.com/office/officeart/2005/8/layout/radial5"/>
    <dgm:cxn modelId="{2F4B5B07-C625-4988-B0E2-B9D2963479C8}" type="presParOf" srcId="{56376ED8-BC03-4289-864A-B003B3AE596F}" destId="{29FEFAF9-5F16-4CF3-95B5-993267217E5D}"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AC3D7-4051-45A5-AFB5-E0F99FF7FD5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0C546400-2912-4732-9A89-863D62C76896}">
      <dgm:prSet phldrT="[Text]"/>
      <dgm:spPr>
        <a:solidFill>
          <a:srgbClr val="E87556"/>
        </a:solidFill>
      </dgm:spPr>
      <dgm:t>
        <a:bodyPr/>
        <a:lstStyle/>
        <a:p>
          <a:r>
            <a:rPr lang="en-GB" dirty="0"/>
            <a:t>Understand Aetiology of weak cough &amp; secretion issues</a:t>
          </a:r>
        </a:p>
      </dgm:t>
    </dgm:pt>
    <dgm:pt modelId="{980D900C-E9E2-4D45-AC93-6FE42FE07705}" type="parTrans" cxnId="{6F697609-3EF1-4EF1-8C6E-88131F93FC37}">
      <dgm:prSet/>
      <dgm:spPr/>
      <dgm:t>
        <a:bodyPr/>
        <a:lstStyle/>
        <a:p>
          <a:endParaRPr lang="en-GB"/>
        </a:p>
      </dgm:t>
    </dgm:pt>
    <dgm:pt modelId="{C060428C-8AD9-472C-8C44-5E96A18B3117}" type="sibTrans" cxnId="{6F697609-3EF1-4EF1-8C6E-88131F93FC37}">
      <dgm:prSet/>
      <dgm:spPr/>
      <dgm:t>
        <a:bodyPr/>
        <a:lstStyle/>
        <a:p>
          <a:endParaRPr lang="en-GB"/>
        </a:p>
      </dgm:t>
    </dgm:pt>
    <dgm:pt modelId="{680E611B-FD14-4D32-BF20-E50E23769AE7}">
      <dgm:prSet phldrT="[Text]"/>
      <dgm:spPr>
        <a:solidFill>
          <a:srgbClr val="FFD243"/>
        </a:solidFill>
      </dgm:spPr>
      <dgm:t>
        <a:bodyPr/>
        <a:lstStyle/>
        <a:p>
          <a:r>
            <a:rPr lang="en-GB" baseline="0" dirty="0">
              <a:solidFill>
                <a:schemeClr val="tx1"/>
              </a:solidFill>
            </a:rPr>
            <a:t>Bulbar</a:t>
          </a:r>
        </a:p>
      </dgm:t>
    </dgm:pt>
    <dgm:pt modelId="{0E9222A4-31EE-4D1C-8005-53D729A78C92}" type="parTrans" cxnId="{74ADD749-AF58-48B6-9F72-58A29ACBF03F}">
      <dgm:prSet/>
      <dgm:spPr>
        <a:solidFill>
          <a:srgbClr val="D2431C"/>
        </a:solidFill>
      </dgm:spPr>
      <dgm:t>
        <a:bodyPr/>
        <a:lstStyle/>
        <a:p>
          <a:endParaRPr lang="en-GB"/>
        </a:p>
      </dgm:t>
    </dgm:pt>
    <dgm:pt modelId="{E9801DF2-B68F-4B01-B771-5177F4D3CC3B}" type="sibTrans" cxnId="{74ADD749-AF58-48B6-9F72-58A29ACBF03F}">
      <dgm:prSet/>
      <dgm:spPr/>
      <dgm:t>
        <a:bodyPr/>
        <a:lstStyle/>
        <a:p>
          <a:endParaRPr lang="en-GB"/>
        </a:p>
      </dgm:t>
    </dgm:pt>
    <dgm:pt modelId="{4494DE9C-25C6-4110-9B4A-07555F014E53}">
      <dgm:prSet phldrT="[Text]"/>
      <dgm:spPr>
        <a:solidFill>
          <a:srgbClr val="FFD243"/>
        </a:solidFill>
      </dgm:spPr>
      <dgm:t>
        <a:bodyPr/>
        <a:lstStyle/>
        <a:p>
          <a:r>
            <a:rPr lang="en-GB" baseline="0" dirty="0">
              <a:solidFill>
                <a:schemeClr val="tx1"/>
              </a:solidFill>
            </a:rPr>
            <a:t>Reflux</a:t>
          </a:r>
        </a:p>
      </dgm:t>
    </dgm:pt>
    <dgm:pt modelId="{54E857EC-BCB2-4C15-BE83-6C1CECF9C999}" type="parTrans" cxnId="{2A2CCBC9-C20B-41B0-9307-84D3A4ECBA50}">
      <dgm:prSet/>
      <dgm:spPr>
        <a:solidFill>
          <a:srgbClr val="D2431C"/>
        </a:solidFill>
      </dgm:spPr>
      <dgm:t>
        <a:bodyPr/>
        <a:lstStyle/>
        <a:p>
          <a:endParaRPr lang="en-GB"/>
        </a:p>
      </dgm:t>
    </dgm:pt>
    <dgm:pt modelId="{DF50C83A-8920-4BDC-9441-2A54740A17ED}" type="sibTrans" cxnId="{2A2CCBC9-C20B-41B0-9307-84D3A4ECBA50}">
      <dgm:prSet/>
      <dgm:spPr/>
      <dgm:t>
        <a:bodyPr/>
        <a:lstStyle/>
        <a:p>
          <a:endParaRPr lang="en-GB"/>
        </a:p>
      </dgm:t>
    </dgm:pt>
    <dgm:pt modelId="{182FBDA5-C06D-40D6-82E8-DA0542FE8A9F}">
      <dgm:prSet phldrT="[Text]"/>
      <dgm:spPr>
        <a:solidFill>
          <a:srgbClr val="FFD243"/>
        </a:solidFill>
      </dgm:spPr>
      <dgm:t>
        <a:bodyPr/>
        <a:lstStyle/>
        <a:p>
          <a:r>
            <a:rPr lang="en-GB" baseline="0" dirty="0">
              <a:solidFill>
                <a:schemeClr val="tx1"/>
              </a:solidFill>
            </a:rPr>
            <a:t>Respiratory </a:t>
          </a:r>
        </a:p>
      </dgm:t>
    </dgm:pt>
    <dgm:pt modelId="{82C8D5E1-277C-4568-BB9D-23B51C0C004E}" type="parTrans" cxnId="{1143199D-2E70-4DC2-A659-422DD31714CA}">
      <dgm:prSet/>
      <dgm:spPr>
        <a:solidFill>
          <a:srgbClr val="D2431C"/>
        </a:solidFill>
      </dgm:spPr>
      <dgm:t>
        <a:bodyPr/>
        <a:lstStyle/>
        <a:p>
          <a:endParaRPr lang="en-GB"/>
        </a:p>
      </dgm:t>
    </dgm:pt>
    <dgm:pt modelId="{33B5D161-75BB-42F0-A128-CC07C9FC5104}" type="sibTrans" cxnId="{1143199D-2E70-4DC2-A659-422DD31714CA}">
      <dgm:prSet/>
      <dgm:spPr/>
      <dgm:t>
        <a:bodyPr/>
        <a:lstStyle/>
        <a:p>
          <a:endParaRPr lang="en-GB"/>
        </a:p>
      </dgm:t>
    </dgm:pt>
    <dgm:pt modelId="{A3DBB7AB-63D0-430E-A24A-E537EA2B6E81}">
      <dgm:prSet phldrT="[Text]"/>
      <dgm:spPr>
        <a:solidFill>
          <a:srgbClr val="FFD243"/>
        </a:solidFill>
      </dgm:spPr>
      <dgm:t>
        <a:bodyPr/>
        <a:lstStyle/>
        <a:p>
          <a:r>
            <a:rPr lang="en-GB" baseline="0" dirty="0">
              <a:solidFill>
                <a:schemeClr val="tx1"/>
              </a:solidFill>
            </a:rPr>
            <a:t>Cognition</a:t>
          </a:r>
        </a:p>
      </dgm:t>
    </dgm:pt>
    <dgm:pt modelId="{ABAF6B34-685C-47BD-A6E4-CFA873D1D713}" type="parTrans" cxnId="{A0150471-CF9E-435C-9075-FCCED21698D1}">
      <dgm:prSet/>
      <dgm:spPr>
        <a:solidFill>
          <a:srgbClr val="D2431C"/>
        </a:solidFill>
      </dgm:spPr>
      <dgm:t>
        <a:bodyPr/>
        <a:lstStyle/>
        <a:p>
          <a:endParaRPr lang="en-GB"/>
        </a:p>
      </dgm:t>
    </dgm:pt>
    <dgm:pt modelId="{4BCF2D3B-E656-455E-8C29-5724DB6F28FF}" type="sibTrans" cxnId="{A0150471-CF9E-435C-9075-FCCED21698D1}">
      <dgm:prSet/>
      <dgm:spPr/>
      <dgm:t>
        <a:bodyPr/>
        <a:lstStyle/>
        <a:p>
          <a:endParaRPr lang="en-GB"/>
        </a:p>
      </dgm:t>
    </dgm:pt>
    <dgm:pt modelId="{1B606E6F-BCB8-45BC-AD0A-59CA2E6B4B4B}">
      <dgm:prSet/>
      <dgm:spPr>
        <a:solidFill>
          <a:srgbClr val="FFD243"/>
        </a:solidFill>
      </dgm:spPr>
      <dgm:t>
        <a:bodyPr/>
        <a:lstStyle/>
        <a:p>
          <a:r>
            <a:rPr lang="en-GB" baseline="0" dirty="0">
              <a:solidFill>
                <a:schemeClr val="tx1"/>
              </a:solidFill>
            </a:rPr>
            <a:t>Dysphagia</a:t>
          </a:r>
        </a:p>
      </dgm:t>
    </dgm:pt>
    <dgm:pt modelId="{B7AD756F-52A0-46B1-8DDC-6A8F8A5F8382}" type="parTrans" cxnId="{AF06EA33-55E4-4DA4-BAE7-3EDB652E0C2A}">
      <dgm:prSet/>
      <dgm:spPr>
        <a:solidFill>
          <a:srgbClr val="D2431C"/>
        </a:solidFill>
      </dgm:spPr>
      <dgm:t>
        <a:bodyPr/>
        <a:lstStyle/>
        <a:p>
          <a:endParaRPr lang="en-GB"/>
        </a:p>
      </dgm:t>
    </dgm:pt>
    <dgm:pt modelId="{BC892A6E-4D70-4BF8-A2F0-88FA7BBB6838}" type="sibTrans" cxnId="{AF06EA33-55E4-4DA4-BAE7-3EDB652E0C2A}">
      <dgm:prSet/>
      <dgm:spPr/>
      <dgm:t>
        <a:bodyPr/>
        <a:lstStyle/>
        <a:p>
          <a:endParaRPr lang="en-GB"/>
        </a:p>
      </dgm:t>
    </dgm:pt>
    <dgm:pt modelId="{7DB0C706-E133-4FE7-97AD-55DEBC4BDA44}">
      <dgm:prSet/>
      <dgm:spPr>
        <a:solidFill>
          <a:srgbClr val="FFD243"/>
        </a:solidFill>
      </dgm:spPr>
      <dgm:t>
        <a:bodyPr/>
        <a:lstStyle/>
        <a:p>
          <a:r>
            <a:rPr lang="en-GB" baseline="0" dirty="0">
              <a:solidFill>
                <a:schemeClr val="tx1"/>
              </a:solidFill>
            </a:rPr>
            <a:t>Hydration</a:t>
          </a:r>
        </a:p>
      </dgm:t>
    </dgm:pt>
    <dgm:pt modelId="{92148B0B-DA98-443A-BE0D-77CE0D695818}" type="parTrans" cxnId="{BC90A682-032B-405D-9044-7D6C38033959}">
      <dgm:prSet/>
      <dgm:spPr>
        <a:solidFill>
          <a:srgbClr val="D2431C"/>
        </a:solidFill>
      </dgm:spPr>
      <dgm:t>
        <a:bodyPr/>
        <a:lstStyle/>
        <a:p>
          <a:endParaRPr lang="en-GB"/>
        </a:p>
      </dgm:t>
    </dgm:pt>
    <dgm:pt modelId="{7415A9D5-C332-4F84-9F1E-47688FA77DD9}" type="sibTrans" cxnId="{BC90A682-032B-405D-9044-7D6C38033959}">
      <dgm:prSet/>
      <dgm:spPr/>
      <dgm:t>
        <a:bodyPr/>
        <a:lstStyle/>
        <a:p>
          <a:endParaRPr lang="en-GB"/>
        </a:p>
      </dgm:t>
    </dgm:pt>
    <dgm:pt modelId="{7EA2CE2C-309A-4A82-B661-CD731B7B3869}">
      <dgm:prSet/>
      <dgm:spPr>
        <a:solidFill>
          <a:srgbClr val="FFD243"/>
        </a:solidFill>
      </dgm:spPr>
      <dgm:t>
        <a:bodyPr/>
        <a:lstStyle/>
        <a:p>
          <a:r>
            <a:rPr lang="en-GB" baseline="0" dirty="0">
              <a:solidFill>
                <a:schemeClr val="tx1"/>
              </a:solidFill>
            </a:rPr>
            <a:t>Underlying respiratory condition</a:t>
          </a:r>
        </a:p>
      </dgm:t>
    </dgm:pt>
    <dgm:pt modelId="{930085FF-61B3-4056-A703-C372F1D8E324}" type="parTrans" cxnId="{27B32ACC-E13F-4086-8E8E-A0674F49A489}">
      <dgm:prSet/>
      <dgm:spPr>
        <a:solidFill>
          <a:srgbClr val="D2431C"/>
        </a:solidFill>
      </dgm:spPr>
      <dgm:t>
        <a:bodyPr/>
        <a:lstStyle/>
        <a:p>
          <a:endParaRPr lang="en-GB"/>
        </a:p>
      </dgm:t>
    </dgm:pt>
    <dgm:pt modelId="{C8ACE021-DEA8-4293-9FA3-1C3D6DC23270}" type="sibTrans" cxnId="{27B32ACC-E13F-4086-8E8E-A0674F49A489}">
      <dgm:prSet/>
      <dgm:spPr/>
      <dgm:t>
        <a:bodyPr/>
        <a:lstStyle/>
        <a:p>
          <a:endParaRPr lang="en-GB"/>
        </a:p>
      </dgm:t>
    </dgm:pt>
    <dgm:pt modelId="{37653C28-DEF1-4E4D-8D88-F6373A50A17F}" type="pres">
      <dgm:prSet presAssocID="{C58AC3D7-4051-45A5-AFB5-E0F99FF7FD5C}" presName="Name0" presStyleCnt="0">
        <dgm:presLayoutVars>
          <dgm:chMax val="1"/>
          <dgm:dir/>
          <dgm:animLvl val="ctr"/>
          <dgm:resizeHandles val="exact"/>
        </dgm:presLayoutVars>
      </dgm:prSet>
      <dgm:spPr/>
    </dgm:pt>
    <dgm:pt modelId="{38E80A70-BD95-49EE-857A-88A56F5AFE30}" type="pres">
      <dgm:prSet presAssocID="{0C546400-2912-4732-9A89-863D62C76896}" presName="centerShape" presStyleLbl="node0" presStyleIdx="0" presStyleCnt="1"/>
      <dgm:spPr/>
    </dgm:pt>
    <dgm:pt modelId="{C1A24D4F-3909-4378-B50A-AC43792770DB}" type="pres">
      <dgm:prSet presAssocID="{0E9222A4-31EE-4D1C-8005-53D729A78C92}" presName="parTrans" presStyleLbl="sibTrans2D1" presStyleIdx="0" presStyleCnt="7"/>
      <dgm:spPr/>
    </dgm:pt>
    <dgm:pt modelId="{C51FDEAD-3E05-4921-8E7C-BF0823B89088}" type="pres">
      <dgm:prSet presAssocID="{0E9222A4-31EE-4D1C-8005-53D729A78C92}" presName="connectorText" presStyleLbl="sibTrans2D1" presStyleIdx="0" presStyleCnt="7"/>
      <dgm:spPr/>
    </dgm:pt>
    <dgm:pt modelId="{F49C7DAE-101D-438D-ABFD-8411A2AA1F49}" type="pres">
      <dgm:prSet presAssocID="{680E611B-FD14-4D32-BF20-E50E23769AE7}" presName="node" presStyleLbl="node1" presStyleIdx="0" presStyleCnt="7">
        <dgm:presLayoutVars>
          <dgm:bulletEnabled val="1"/>
        </dgm:presLayoutVars>
      </dgm:prSet>
      <dgm:spPr/>
    </dgm:pt>
    <dgm:pt modelId="{3232E4B6-3D56-4FC8-B00A-7CC5895CED8A}" type="pres">
      <dgm:prSet presAssocID="{54E857EC-BCB2-4C15-BE83-6C1CECF9C999}" presName="parTrans" presStyleLbl="sibTrans2D1" presStyleIdx="1" presStyleCnt="7"/>
      <dgm:spPr/>
    </dgm:pt>
    <dgm:pt modelId="{D95CC0E3-D945-4930-BF80-4C1ADE727456}" type="pres">
      <dgm:prSet presAssocID="{54E857EC-BCB2-4C15-BE83-6C1CECF9C999}" presName="connectorText" presStyleLbl="sibTrans2D1" presStyleIdx="1" presStyleCnt="7"/>
      <dgm:spPr/>
    </dgm:pt>
    <dgm:pt modelId="{942EF85B-1A89-4FF5-8188-B2E7B6A1CF29}" type="pres">
      <dgm:prSet presAssocID="{4494DE9C-25C6-4110-9B4A-07555F014E53}" presName="node" presStyleLbl="node1" presStyleIdx="1" presStyleCnt="7">
        <dgm:presLayoutVars>
          <dgm:bulletEnabled val="1"/>
        </dgm:presLayoutVars>
      </dgm:prSet>
      <dgm:spPr/>
    </dgm:pt>
    <dgm:pt modelId="{3E53BED1-A695-473D-AA27-B6A92397D7AA}" type="pres">
      <dgm:prSet presAssocID="{82C8D5E1-277C-4568-BB9D-23B51C0C004E}" presName="parTrans" presStyleLbl="sibTrans2D1" presStyleIdx="2" presStyleCnt="7"/>
      <dgm:spPr/>
    </dgm:pt>
    <dgm:pt modelId="{E7ACBE09-CD1D-4A15-AA8C-F50667429C06}" type="pres">
      <dgm:prSet presAssocID="{82C8D5E1-277C-4568-BB9D-23B51C0C004E}" presName="connectorText" presStyleLbl="sibTrans2D1" presStyleIdx="2" presStyleCnt="7"/>
      <dgm:spPr/>
    </dgm:pt>
    <dgm:pt modelId="{1A45FAFC-16FE-46A1-B4C6-C1FD2413C501}" type="pres">
      <dgm:prSet presAssocID="{182FBDA5-C06D-40D6-82E8-DA0542FE8A9F}" presName="node" presStyleLbl="node1" presStyleIdx="2" presStyleCnt="7">
        <dgm:presLayoutVars>
          <dgm:bulletEnabled val="1"/>
        </dgm:presLayoutVars>
      </dgm:prSet>
      <dgm:spPr/>
    </dgm:pt>
    <dgm:pt modelId="{4F291BF6-5848-48D9-9313-C2CF46E237E1}" type="pres">
      <dgm:prSet presAssocID="{ABAF6B34-685C-47BD-A6E4-CFA873D1D713}" presName="parTrans" presStyleLbl="sibTrans2D1" presStyleIdx="3" presStyleCnt="7"/>
      <dgm:spPr/>
    </dgm:pt>
    <dgm:pt modelId="{97DC834D-1F3F-428B-B06E-139DEE4FEF1A}" type="pres">
      <dgm:prSet presAssocID="{ABAF6B34-685C-47BD-A6E4-CFA873D1D713}" presName="connectorText" presStyleLbl="sibTrans2D1" presStyleIdx="3" presStyleCnt="7"/>
      <dgm:spPr/>
    </dgm:pt>
    <dgm:pt modelId="{1341B679-F83A-4DA6-94A9-52DDA6A81B15}" type="pres">
      <dgm:prSet presAssocID="{A3DBB7AB-63D0-430E-A24A-E537EA2B6E81}" presName="node" presStyleLbl="node1" presStyleIdx="3" presStyleCnt="7">
        <dgm:presLayoutVars>
          <dgm:bulletEnabled val="1"/>
        </dgm:presLayoutVars>
      </dgm:prSet>
      <dgm:spPr/>
    </dgm:pt>
    <dgm:pt modelId="{616CD204-D96F-42DB-90E7-4D34F2DECCC2}" type="pres">
      <dgm:prSet presAssocID="{B7AD756F-52A0-46B1-8DDC-6A8F8A5F8382}" presName="parTrans" presStyleLbl="sibTrans2D1" presStyleIdx="4" presStyleCnt="7"/>
      <dgm:spPr/>
    </dgm:pt>
    <dgm:pt modelId="{4E9ADB49-1B64-403F-82B6-5F8D50D3B33F}" type="pres">
      <dgm:prSet presAssocID="{B7AD756F-52A0-46B1-8DDC-6A8F8A5F8382}" presName="connectorText" presStyleLbl="sibTrans2D1" presStyleIdx="4" presStyleCnt="7"/>
      <dgm:spPr/>
    </dgm:pt>
    <dgm:pt modelId="{5E3661D0-70A4-46B0-B85B-FE3F716A9E2C}" type="pres">
      <dgm:prSet presAssocID="{1B606E6F-BCB8-45BC-AD0A-59CA2E6B4B4B}" presName="node" presStyleLbl="node1" presStyleIdx="4" presStyleCnt="7">
        <dgm:presLayoutVars>
          <dgm:bulletEnabled val="1"/>
        </dgm:presLayoutVars>
      </dgm:prSet>
      <dgm:spPr/>
    </dgm:pt>
    <dgm:pt modelId="{4CF6D5FB-82B7-448E-BF53-2447E8FA0AF0}" type="pres">
      <dgm:prSet presAssocID="{92148B0B-DA98-443A-BE0D-77CE0D695818}" presName="parTrans" presStyleLbl="sibTrans2D1" presStyleIdx="5" presStyleCnt="7"/>
      <dgm:spPr/>
    </dgm:pt>
    <dgm:pt modelId="{314F2F3C-6FFE-440C-A9A7-1C36D03C6D83}" type="pres">
      <dgm:prSet presAssocID="{92148B0B-DA98-443A-BE0D-77CE0D695818}" presName="connectorText" presStyleLbl="sibTrans2D1" presStyleIdx="5" presStyleCnt="7"/>
      <dgm:spPr/>
    </dgm:pt>
    <dgm:pt modelId="{75A18F1F-E66D-426C-AE8E-DE12E661A3D7}" type="pres">
      <dgm:prSet presAssocID="{7DB0C706-E133-4FE7-97AD-55DEBC4BDA44}" presName="node" presStyleLbl="node1" presStyleIdx="5" presStyleCnt="7">
        <dgm:presLayoutVars>
          <dgm:bulletEnabled val="1"/>
        </dgm:presLayoutVars>
      </dgm:prSet>
      <dgm:spPr/>
    </dgm:pt>
    <dgm:pt modelId="{DBA3F572-391E-40CF-987E-F0C13754F561}" type="pres">
      <dgm:prSet presAssocID="{930085FF-61B3-4056-A703-C372F1D8E324}" presName="parTrans" presStyleLbl="sibTrans2D1" presStyleIdx="6" presStyleCnt="7"/>
      <dgm:spPr/>
    </dgm:pt>
    <dgm:pt modelId="{321198FE-8EC5-4F2C-A9DE-8B5EDF1386CC}" type="pres">
      <dgm:prSet presAssocID="{930085FF-61B3-4056-A703-C372F1D8E324}" presName="connectorText" presStyleLbl="sibTrans2D1" presStyleIdx="6" presStyleCnt="7"/>
      <dgm:spPr/>
    </dgm:pt>
    <dgm:pt modelId="{A7F9BD34-1602-4632-8888-2ECDF048D197}" type="pres">
      <dgm:prSet presAssocID="{7EA2CE2C-309A-4A82-B661-CD731B7B3869}" presName="node" presStyleLbl="node1" presStyleIdx="6" presStyleCnt="7">
        <dgm:presLayoutVars>
          <dgm:bulletEnabled val="1"/>
        </dgm:presLayoutVars>
      </dgm:prSet>
      <dgm:spPr/>
    </dgm:pt>
  </dgm:ptLst>
  <dgm:cxnLst>
    <dgm:cxn modelId="{89751400-63B9-433E-8D54-7C25219DCA99}" type="presOf" srcId="{930085FF-61B3-4056-A703-C372F1D8E324}" destId="{DBA3F572-391E-40CF-987E-F0C13754F561}" srcOrd="0" destOrd="0" presId="urn:microsoft.com/office/officeart/2005/8/layout/radial5"/>
    <dgm:cxn modelId="{ABF87E03-205F-4945-8D30-81F30FACA00C}" type="presOf" srcId="{ABAF6B34-685C-47BD-A6E4-CFA873D1D713}" destId="{97DC834D-1F3F-428B-B06E-139DEE4FEF1A}" srcOrd="1" destOrd="0" presId="urn:microsoft.com/office/officeart/2005/8/layout/radial5"/>
    <dgm:cxn modelId="{6F697609-3EF1-4EF1-8C6E-88131F93FC37}" srcId="{C58AC3D7-4051-45A5-AFB5-E0F99FF7FD5C}" destId="{0C546400-2912-4732-9A89-863D62C76896}" srcOrd="0" destOrd="0" parTransId="{980D900C-E9E2-4D45-AC93-6FE42FE07705}" sibTransId="{C060428C-8AD9-472C-8C44-5E96A18B3117}"/>
    <dgm:cxn modelId="{0F978E20-AA8F-4282-AD90-FA9A15A85E5E}" type="presOf" srcId="{1B606E6F-BCB8-45BC-AD0A-59CA2E6B4B4B}" destId="{5E3661D0-70A4-46B0-B85B-FE3F716A9E2C}" srcOrd="0" destOrd="0" presId="urn:microsoft.com/office/officeart/2005/8/layout/radial5"/>
    <dgm:cxn modelId="{07B4EE2B-D8A2-45A2-A6DE-92AEAD3FEDD3}" type="presOf" srcId="{0E9222A4-31EE-4D1C-8005-53D729A78C92}" destId="{C1A24D4F-3909-4378-B50A-AC43792770DB}" srcOrd="0" destOrd="0" presId="urn:microsoft.com/office/officeart/2005/8/layout/radial5"/>
    <dgm:cxn modelId="{AF06EA33-55E4-4DA4-BAE7-3EDB652E0C2A}" srcId="{0C546400-2912-4732-9A89-863D62C76896}" destId="{1B606E6F-BCB8-45BC-AD0A-59CA2E6B4B4B}" srcOrd="4" destOrd="0" parTransId="{B7AD756F-52A0-46B1-8DDC-6A8F8A5F8382}" sibTransId="{BC892A6E-4D70-4BF8-A2F0-88FA7BBB6838}"/>
    <dgm:cxn modelId="{2298DA38-E407-417B-986C-06A11A838181}" type="presOf" srcId="{182FBDA5-C06D-40D6-82E8-DA0542FE8A9F}" destId="{1A45FAFC-16FE-46A1-B4C6-C1FD2413C501}" srcOrd="0" destOrd="0" presId="urn:microsoft.com/office/officeart/2005/8/layout/radial5"/>
    <dgm:cxn modelId="{84FD385E-B689-45AD-8850-D0056C52DFFE}" type="presOf" srcId="{92148B0B-DA98-443A-BE0D-77CE0D695818}" destId="{314F2F3C-6FFE-440C-A9A7-1C36D03C6D83}" srcOrd="1" destOrd="0" presId="urn:microsoft.com/office/officeart/2005/8/layout/radial5"/>
    <dgm:cxn modelId="{B25FD141-BA85-4F48-A5B3-5BBEF7BF2A67}" type="presOf" srcId="{0C546400-2912-4732-9A89-863D62C76896}" destId="{38E80A70-BD95-49EE-857A-88A56F5AFE30}" srcOrd="0" destOrd="0" presId="urn:microsoft.com/office/officeart/2005/8/layout/radial5"/>
    <dgm:cxn modelId="{19B49645-763C-4311-A09E-D37A2DC6D827}" type="presOf" srcId="{4494DE9C-25C6-4110-9B4A-07555F014E53}" destId="{942EF85B-1A89-4FF5-8188-B2E7B6A1CF29}" srcOrd="0" destOrd="0" presId="urn:microsoft.com/office/officeart/2005/8/layout/radial5"/>
    <dgm:cxn modelId="{74ADD749-AF58-48B6-9F72-58A29ACBF03F}" srcId="{0C546400-2912-4732-9A89-863D62C76896}" destId="{680E611B-FD14-4D32-BF20-E50E23769AE7}" srcOrd="0" destOrd="0" parTransId="{0E9222A4-31EE-4D1C-8005-53D729A78C92}" sibTransId="{E9801DF2-B68F-4B01-B771-5177F4D3CC3B}"/>
    <dgm:cxn modelId="{A0150471-CF9E-435C-9075-FCCED21698D1}" srcId="{0C546400-2912-4732-9A89-863D62C76896}" destId="{A3DBB7AB-63D0-430E-A24A-E537EA2B6E81}" srcOrd="3" destOrd="0" parTransId="{ABAF6B34-685C-47BD-A6E4-CFA873D1D713}" sibTransId="{4BCF2D3B-E656-455E-8C29-5724DB6F28FF}"/>
    <dgm:cxn modelId="{AC2B6075-835F-40D9-8FCC-1C7F86B35CBB}" type="presOf" srcId="{54E857EC-BCB2-4C15-BE83-6C1CECF9C999}" destId="{D95CC0E3-D945-4930-BF80-4C1ADE727456}" srcOrd="1" destOrd="0" presId="urn:microsoft.com/office/officeart/2005/8/layout/radial5"/>
    <dgm:cxn modelId="{8F256875-E865-4A72-A679-7D33375033F7}" type="presOf" srcId="{B7AD756F-52A0-46B1-8DDC-6A8F8A5F8382}" destId="{4E9ADB49-1B64-403F-82B6-5F8D50D3B33F}" srcOrd="1" destOrd="0" presId="urn:microsoft.com/office/officeart/2005/8/layout/radial5"/>
    <dgm:cxn modelId="{ED246F57-C7CD-4E42-A719-8D8343225BD9}" type="presOf" srcId="{7EA2CE2C-309A-4A82-B661-CD731B7B3869}" destId="{A7F9BD34-1602-4632-8888-2ECDF048D197}" srcOrd="0" destOrd="0" presId="urn:microsoft.com/office/officeart/2005/8/layout/radial5"/>
    <dgm:cxn modelId="{96AC9859-37E9-46B8-A6A6-B166871992C9}" type="presOf" srcId="{82C8D5E1-277C-4568-BB9D-23B51C0C004E}" destId="{E7ACBE09-CD1D-4A15-AA8C-F50667429C06}" srcOrd="1" destOrd="0" presId="urn:microsoft.com/office/officeart/2005/8/layout/radial5"/>
    <dgm:cxn modelId="{B04B3F7A-D945-4D82-B6D1-385B77B8F82F}" type="presOf" srcId="{82C8D5E1-277C-4568-BB9D-23B51C0C004E}" destId="{3E53BED1-A695-473D-AA27-B6A92397D7AA}" srcOrd="0" destOrd="0" presId="urn:microsoft.com/office/officeart/2005/8/layout/radial5"/>
    <dgm:cxn modelId="{BC90A682-032B-405D-9044-7D6C38033959}" srcId="{0C546400-2912-4732-9A89-863D62C76896}" destId="{7DB0C706-E133-4FE7-97AD-55DEBC4BDA44}" srcOrd="5" destOrd="0" parTransId="{92148B0B-DA98-443A-BE0D-77CE0D695818}" sibTransId="{7415A9D5-C332-4F84-9F1E-47688FA77DD9}"/>
    <dgm:cxn modelId="{EF078886-5E94-4A4B-87EA-E6932238C28A}" type="presOf" srcId="{C58AC3D7-4051-45A5-AFB5-E0F99FF7FD5C}" destId="{37653C28-DEF1-4E4D-8D88-F6373A50A17F}" srcOrd="0" destOrd="0" presId="urn:microsoft.com/office/officeart/2005/8/layout/radial5"/>
    <dgm:cxn modelId="{ECE0A589-4B51-4194-985C-F1A6E898D5F7}" type="presOf" srcId="{930085FF-61B3-4056-A703-C372F1D8E324}" destId="{321198FE-8EC5-4F2C-A9DE-8B5EDF1386CC}" srcOrd="1" destOrd="0" presId="urn:microsoft.com/office/officeart/2005/8/layout/radial5"/>
    <dgm:cxn modelId="{E840C58B-FC5D-4F0B-89B2-606DAFB83AAF}" type="presOf" srcId="{92148B0B-DA98-443A-BE0D-77CE0D695818}" destId="{4CF6D5FB-82B7-448E-BF53-2447E8FA0AF0}" srcOrd="0" destOrd="0" presId="urn:microsoft.com/office/officeart/2005/8/layout/radial5"/>
    <dgm:cxn modelId="{E27C0692-FDB2-4649-868E-9A2798E844CF}" type="presOf" srcId="{680E611B-FD14-4D32-BF20-E50E23769AE7}" destId="{F49C7DAE-101D-438D-ABFD-8411A2AA1F49}" srcOrd="0" destOrd="0" presId="urn:microsoft.com/office/officeart/2005/8/layout/radial5"/>
    <dgm:cxn modelId="{1143199D-2E70-4DC2-A659-422DD31714CA}" srcId="{0C546400-2912-4732-9A89-863D62C76896}" destId="{182FBDA5-C06D-40D6-82E8-DA0542FE8A9F}" srcOrd="2" destOrd="0" parTransId="{82C8D5E1-277C-4568-BB9D-23B51C0C004E}" sibTransId="{33B5D161-75BB-42F0-A128-CC07C9FC5104}"/>
    <dgm:cxn modelId="{3AFE78A3-4675-464B-90D7-787169359CFE}" type="presOf" srcId="{7DB0C706-E133-4FE7-97AD-55DEBC4BDA44}" destId="{75A18F1F-E66D-426C-AE8E-DE12E661A3D7}" srcOrd="0" destOrd="0" presId="urn:microsoft.com/office/officeart/2005/8/layout/radial5"/>
    <dgm:cxn modelId="{D63AD8B8-E508-4B40-9D8D-0B5D685C327D}" type="presOf" srcId="{B7AD756F-52A0-46B1-8DDC-6A8F8A5F8382}" destId="{616CD204-D96F-42DB-90E7-4D34F2DECCC2}" srcOrd="0" destOrd="0" presId="urn:microsoft.com/office/officeart/2005/8/layout/radial5"/>
    <dgm:cxn modelId="{9A749AC0-765E-4FC2-9CEC-E80E6DC3D810}" type="presOf" srcId="{ABAF6B34-685C-47BD-A6E4-CFA873D1D713}" destId="{4F291BF6-5848-48D9-9313-C2CF46E237E1}" srcOrd="0" destOrd="0" presId="urn:microsoft.com/office/officeart/2005/8/layout/radial5"/>
    <dgm:cxn modelId="{2A2CCBC9-C20B-41B0-9307-84D3A4ECBA50}" srcId="{0C546400-2912-4732-9A89-863D62C76896}" destId="{4494DE9C-25C6-4110-9B4A-07555F014E53}" srcOrd="1" destOrd="0" parTransId="{54E857EC-BCB2-4C15-BE83-6C1CECF9C999}" sibTransId="{DF50C83A-8920-4BDC-9441-2A54740A17ED}"/>
    <dgm:cxn modelId="{27B32ACC-E13F-4086-8E8E-A0674F49A489}" srcId="{0C546400-2912-4732-9A89-863D62C76896}" destId="{7EA2CE2C-309A-4A82-B661-CD731B7B3869}" srcOrd="6" destOrd="0" parTransId="{930085FF-61B3-4056-A703-C372F1D8E324}" sibTransId="{C8ACE021-DEA8-4293-9FA3-1C3D6DC23270}"/>
    <dgm:cxn modelId="{CF8160F9-2C00-452E-A88A-AE45D5E21C8A}" type="presOf" srcId="{0E9222A4-31EE-4D1C-8005-53D729A78C92}" destId="{C51FDEAD-3E05-4921-8E7C-BF0823B89088}" srcOrd="1" destOrd="0" presId="urn:microsoft.com/office/officeart/2005/8/layout/radial5"/>
    <dgm:cxn modelId="{2DAA72FA-B5B7-431A-B6DF-44F858A3DFC1}" type="presOf" srcId="{54E857EC-BCB2-4C15-BE83-6C1CECF9C999}" destId="{3232E4B6-3D56-4FC8-B00A-7CC5895CED8A}" srcOrd="0" destOrd="0" presId="urn:microsoft.com/office/officeart/2005/8/layout/radial5"/>
    <dgm:cxn modelId="{D1D42EFF-441C-47F9-B62E-0988B3A13A9F}" type="presOf" srcId="{A3DBB7AB-63D0-430E-A24A-E537EA2B6E81}" destId="{1341B679-F83A-4DA6-94A9-52DDA6A81B15}" srcOrd="0" destOrd="0" presId="urn:microsoft.com/office/officeart/2005/8/layout/radial5"/>
    <dgm:cxn modelId="{9CF0FADC-7E51-49D9-8D43-EA2E81417FF3}" type="presParOf" srcId="{37653C28-DEF1-4E4D-8D88-F6373A50A17F}" destId="{38E80A70-BD95-49EE-857A-88A56F5AFE30}" srcOrd="0" destOrd="0" presId="urn:microsoft.com/office/officeart/2005/8/layout/radial5"/>
    <dgm:cxn modelId="{ECE64250-E44A-41CF-96DC-1C03B968C3E6}" type="presParOf" srcId="{37653C28-DEF1-4E4D-8D88-F6373A50A17F}" destId="{C1A24D4F-3909-4378-B50A-AC43792770DB}" srcOrd="1" destOrd="0" presId="urn:microsoft.com/office/officeart/2005/8/layout/radial5"/>
    <dgm:cxn modelId="{E5033C05-4CF8-4818-80BB-E7772BC68A13}" type="presParOf" srcId="{C1A24D4F-3909-4378-B50A-AC43792770DB}" destId="{C51FDEAD-3E05-4921-8E7C-BF0823B89088}" srcOrd="0" destOrd="0" presId="urn:microsoft.com/office/officeart/2005/8/layout/radial5"/>
    <dgm:cxn modelId="{506BB7C8-B38F-46C1-85CC-473C9776755C}" type="presParOf" srcId="{37653C28-DEF1-4E4D-8D88-F6373A50A17F}" destId="{F49C7DAE-101D-438D-ABFD-8411A2AA1F49}" srcOrd="2" destOrd="0" presId="urn:microsoft.com/office/officeart/2005/8/layout/radial5"/>
    <dgm:cxn modelId="{3762FEC0-E591-4F3B-A195-59BA6F120CCD}" type="presParOf" srcId="{37653C28-DEF1-4E4D-8D88-F6373A50A17F}" destId="{3232E4B6-3D56-4FC8-B00A-7CC5895CED8A}" srcOrd="3" destOrd="0" presId="urn:microsoft.com/office/officeart/2005/8/layout/radial5"/>
    <dgm:cxn modelId="{DD223583-D7AA-41B5-9F55-C87D3AAFD7E8}" type="presParOf" srcId="{3232E4B6-3D56-4FC8-B00A-7CC5895CED8A}" destId="{D95CC0E3-D945-4930-BF80-4C1ADE727456}" srcOrd="0" destOrd="0" presId="urn:microsoft.com/office/officeart/2005/8/layout/radial5"/>
    <dgm:cxn modelId="{9973CAD0-5159-48D8-9F70-D08441E33232}" type="presParOf" srcId="{37653C28-DEF1-4E4D-8D88-F6373A50A17F}" destId="{942EF85B-1A89-4FF5-8188-B2E7B6A1CF29}" srcOrd="4" destOrd="0" presId="urn:microsoft.com/office/officeart/2005/8/layout/radial5"/>
    <dgm:cxn modelId="{1B7DC5D7-1EEB-426F-B3E7-1A12B6E9F713}" type="presParOf" srcId="{37653C28-DEF1-4E4D-8D88-F6373A50A17F}" destId="{3E53BED1-A695-473D-AA27-B6A92397D7AA}" srcOrd="5" destOrd="0" presId="urn:microsoft.com/office/officeart/2005/8/layout/radial5"/>
    <dgm:cxn modelId="{3C3313BE-510D-4507-B6F7-43C5EED875A8}" type="presParOf" srcId="{3E53BED1-A695-473D-AA27-B6A92397D7AA}" destId="{E7ACBE09-CD1D-4A15-AA8C-F50667429C06}" srcOrd="0" destOrd="0" presId="urn:microsoft.com/office/officeart/2005/8/layout/radial5"/>
    <dgm:cxn modelId="{11D8EF7F-2101-4248-A418-6C12795F96D2}" type="presParOf" srcId="{37653C28-DEF1-4E4D-8D88-F6373A50A17F}" destId="{1A45FAFC-16FE-46A1-B4C6-C1FD2413C501}" srcOrd="6" destOrd="0" presId="urn:microsoft.com/office/officeart/2005/8/layout/radial5"/>
    <dgm:cxn modelId="{3BAAF458-199D-4F8F-865E-9CF6A4A4113F}" type="presParOf" srcId="{37653C28-DEF1-4E4D-8D88-F6373A50A17F}" destId="{4F291BF6-5848-48D9-9313-C2CF46E237E1}" srcOrd="7" destOrd="0" presId="urn:microsoft.com/office/officeart/2005/8/layout/radial5"/>
    <dgm:cxn modelId="{F06FE47D-54B8-4835-8E95-246F2C9BCA8F}" type="presParOf" srcId="{4F291BF6-5848-48D9-9313-C2CF46E237E1}" destId="{97DC834D-1F3F-428B-B06E-139DEE4FEF1A}" srcOrd="0" destOrd="0" presId="urn:microsoft.com/office/officeart/2005/8/layout/radial5"/>
    <dgm:cxn modelId="{0BF89695-5024-47DC-A458-3723F0F534AF}" type="presParOf" srcId="{37653C28-DEF1-4E4D-8D88-F6373A50A17F}" destId="{1341B679-F83A-4DA6-94A9-52DDA6A81B15}" srcOrd="8" destOrd="0" presId="urn:microsoft.com/office/officeart/2005/8/layout/radial5"/>
    <dgm:cxn modelId="{45D063D6-D25E-45F4-B1E5-4D4AED0B9B04}" type="presParOf" srcId="{37653C28-DEF1-4E4D-8D88-F6373A50A17F}" destId="{616CD204-D96F-42DB-90E7-4D34F2DECCC2}" srcOrd="9" destOrd="0" presId="urn:microsoft.com/office/officeart/2005/8/layout/radial5"/>
    <dgm:cxn modelId="{7772A602-1C43-43E0-A968-B882F87AA380}" type="presParOf" srcId="{616CD204-D96F-42DB-90E7-4D34F2DECCC2}" destId="{4E9ADB49-1B64-403F-82B6-5F8D50D3B33F}" srcOrd="0" destOrd="0" presId="urn:microsoft.com/office/officeart/2005/8/layout/radial5"/>
    <dgm:cxn modelId="{295BF62B-9F1E-4EFD-876C-21AB9B4A2C24}" type="presParOf" srcId="{37653C28-DEF1-4E4D-8D88-F6373A50A17F}" destId="{5E3661D0-70A4-46B0-B85B-FE3F716A9E2C}" srcOrd="10" destOrd="0" presId="urn:microsoft.com/office/officeart/2005/8/layout/radial5"/>
    <dgm:cxn modelId="{8BFE12B8-D979-4E9D-A553-18D7D738A399}" type="presParOf" srcId="{37653C28-DEF1-4E4D-8D88-F6373A50A17F}" destId="{4CF6D5FB-82B7-448E-BF53-2447E8FA0AF0}" srcOrd="11" destOrd="0" presId="urn:microsoft.com/office/officeart/2005/8/layout/radial5"/>
    <dgm:cxn modelId="{7F9B8F3D-4313-4799-B2FE-5BFF095ED408}" type="presParOf" srcId="{4CF6D5FB-82B7-448E-BF53-2447E8FA0AF0}" destId="{314F2F3C-6FFE-440C-A9A7-1C36D03C6D83}" srcOrd="0" destOrd="0" presId="urn:microsoft.com/office/officeart/2005/8/layout/radial5"/>
    <dgm:cxn modelId="{0C24ED26-25BF-45C8-B22D-A2BB2A61EBB7}" type="presParOf" srcId="{37653C28-DEF1-4E4D-8D88-F6373A50A17F}" destId="{75A18F1F-E66D-426C-AE8E-DE12E661A3D7}" srcOrd="12" destOrd="0" presId="urn:microsoft.com/office/officeart/2005/8/layout/radial5"/>
    <dgm:cxn modelId="{582B26EC-9437-4038-AE82-6AD5FB58A315}" type="presParOf" srcId="{37653C28-DEF1-4E4D-8D88-F6373A50A17F}" destId="{DBA3F572-391E-40CF-987E-F0C13754F561}" srcOrd="13" destOrd="0" presId="urn:microsoft.com/office/officeart/2005/8/layout/radial5"/>
    <dgm:cxn modelId="{619E6D73-7A7E-45D3-B2FD-3924858DCC5C}" type="presParOf" srcId="{DBA3F572-391E-40CF-987E-F0C13754F561}" destId="{321198FE-8EC5-4F2C-A9DE-8B5EDF1386CC}" srcOrd="0" destOrd="0" presId="urn:microsoft.com/office/officeart/2005/8/layout/radial5"/>
    <dgm:cxn modelId="{B000D817-7B6D-483F-B31A-FFB51340617F}" type="presParOf" srcId="{37653C28-DEF1-4E4D-8D88-F6373A50A17F}" destId="{A7F9BD34-1602-4632-8888-2ECDF048D197}" srcOrd="14"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A4D9-AE9D-421F-B85F-217528E6E407}">
      <dsp:nvSpPr>
        <dsp:cNvPr id="0" name=""/>
        <dsp:cNvSpPr/>
      </dsp:nvSpPr>
      <dsp:spPr>
        <a:xfrm>
          <a:off x="3268916" y="2036892"/>
          <a:ext cx="782303" cy="782303"/>
        </a:xfrm>
        <a:prstGeom prst="ellipse">
          <a:avLst/>
        </a:prstGeom>
        <a:solidFill>
          <a:srgbClr val="18A8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Appropriate Treatment &amp; Management</a:t>
          </a:r>
        </a:p>
      </dsp:txBody>
      <dsp:txXfrm>
        <a:off x="3383482" y="2151458"/>
        <a:ext cx="553171" cy="553171"/>
      </dsp:txXfrm>
    </dsp:sp>
    <dsp:sp modelId="{3E8D72AC-5DC5-4187-8C15-D419DF413BDD}">
      <dsp:nvSpPr>
        <dsp:cNvPr id="0" name=""/>
        <dsp:cNvSpPr/>
      </dsp:nvSpPr>
      <dsp:spPr>
        <a:xfrm rot="16200000">
          <a:off x="3380300" y="1391872"/>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20198" y="1484967"/>
        <a:ext cx="479740" cy="159589"/>
      </dsp:txXfrm>
    </dsp:sp>
    <dsp:sp modelId="{0D94277D-0D7D-4CC3-A31A-F0C5E845797F}">
      <dsp:nvSpPr>
        <dsp:cNvPr id="0" name=""/>
        <dsp:cNvSpPr/>
      </dsp:nvSpPr>
      <dsp:spPr>
        <a:xfrm>
          <a:off x="3171128" y="3284"/>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err="1">
              <a:solidFill>
                <a:schemeClr val="tx1"/>
              </a:solidFill>
            </a:rPr>
            <a:t>Anticholingerics</a:t>
          </a:r>
          <a:endParaRPr lang="en-GB" sz="700" kern="1200" baseline="0" dirty="0">
            <a:solidFill>
              <a:schemeClr val="tx1"/>
            </a:solidFill>
          </a:endParaRPr>
        </a:p>
      </dsp:txBody>
      <dsp:txXfrm>
        <a:off x="3314335" y="146491"/>
        <a:ext cx="691465" cy="691465"/>
      </dsp:txXfrm>
    </dsp:sp>
    <dsp:sp modelId="{F8D385AA-C11A-449A-B8CA-0926E1D2E994}">
      <dsp:nvSpPr>
        <dsp:cNvPr id="0" name=""/>
        <dsp:cNvSpPr/>
      </dsp:nvSpPr>
      <dsp:spPr>
        <a:xfrm rot="18360000">
          <a:off x="3911175" y="1564364"/>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27621" y="1649839"/>
        <a:ext cx="479740" cy="159589"/>
      </dsp:txXfrm>
    </dsp:sp>
    <dsp:sp modelId="{2D6822D0-DBC2-4E3B-A440-AE1B3B7B11D9}">
      <dsp:nvSpPr>
        <dsp:cNvPr id="0" name=""/>
        <dsp:cNvSpPr/>
      </dsp:nvSpPr>
      <dsp:spPr>
        <a:xfrm>
          <a:off x="4308974" y="372993"/>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Hydration</a:t>
          </a:r>
        </a:p>
      </dsp:txBody>
      <dsp:txXfrm>
        <a:off x="4452181" y="516200"/>
        <a:ext cx="691465" cy="691465"/>
      </dsp:txXfrm>
    </dsp:sp>
    <dsp:sp modelId="{1E07BC0C-0D73-499A-B30A-F718A85FD737}">
      <dsp:nvSpPr>
        <dsp:cNvPr id="0" name=""/>
        <dsp:cNvSpPr/>
      </dsp:nvSpPr>
      <dsp:spPr>
        <a:xfrm rot="20520000">
          <a:off x="4239275" y="2015954"/>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41228" y="2081480"/>
        <a:ext cx="479740" cy="159589"/>
      </dsp:txXfrm>
    </dsp:sp>
    <dsp:sp modelId="{6AADA9BA-2E6E-44D1-8579-FA2DA432418B}">
      <dsp:nvSpPr>
        <dsp:cNvPr id="0" name=""/>
        <dsp:cNvSpPr/>
      </dsp:nvSpPr>
      <dsp:spPr>
        <a:xfrm>
          <a:off x="5012201" y="1340903"/>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Cough Augmentation</a:t>
          </a:r>
        </a:p>
      </dsp:txBody>
      <dsp:txXfrm>
        <a:off x="5155408" y="1484110"/>
        <a:ext cx="691465" cy="691465"/>
      </dsp:txXfrm>
    </dsp:sp>
    <dsp:sp modelId="{67A2ECF9-B31D-4EAB-9A5A-8E5C818AD4C8}">
      <dsp:nvSpPr>
        <dsp:cNvPr id="0" name=""/>
        <dsp:cNvSpPr/>
      </dsp:nvSpPr>
      <dsp:spPr>
        <a:xfrm rot="1080000">
          <a:off x="4239275" y="2574150"/>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41228" y="2615018"/>
        <a:ext cx="479740" cy="159589"/>
      </dsp:txXfrm>
    </dsp:sp>
    <dsp:sp modelId="{F029181B-2E7B-486E-A52A-BD25FA22BAFE}">
      <dsp:nvSpPr>
        <dsp:cNvPr id="0" name=""/>
        <dsp:cNvSpPr/>
      </dsp:nvSpPr>
      <dsp:spPr>
        <a:xfrm>
          <a:off x="5012201" y="2537305"/>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Oral gels</a:t>
          </a:r>
        </a:p>
      </dsp:txBody>
      <dsp:txXfrm>
        <a:off x="5155408" y="2680512"/>
        <a:ext cx="691465" cy="691465"/>
      </dsp:txXfrm>
    </dsp:sp>
    <dsp:sp modelId="{098578AE-077E-4CCC-9305-37C6E0EE32A4}">
      <dsp:nvSpPr>
        <dsp:cNvPr id="0" name=""/>
        <dsp:cNvSpPr/>
      </dsp:nvSpPr>
      <dsp:spPr>
        <a:xfrm rot="3240000">
          <a:off x="3911175" y="3025740"/>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27621" y="3046659"/>
        <a:ext cx="479740" cy="159589"/>
      </dsp:txXfrm>
    </dsp:sp>
    <dsp:sp modelId="{B1F53E89-CAC5-4CEE-86FC-5BA73DA1D3FA}">
      <dsp:nvSpPr>
        <dsp:cNvPr id="0" name=""/>
        <dsp:cNvSpPr/>
      </dsp:nvSpPr>
      <dsp:spPr>
        <a:xfrm>
          <a:off x="4308974" y="3505214"/>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Reflux management</a:t>
          </a:r>
        </a:p>
      </dsp:txBody>
      <dsp:txXfrm>
        <a:off x="4452181" y="3648421"/>
        <a:ext cx="691465" cy="691465"/>
      </dsp:txXfrm>
    </dsp:sp>
    <dsp:sp modelId="{58DAA234-DF2C-462E-B9C6-2CAEB1965995}">
      <dsp:nvSpPr>
        <dsp:cNvPr id="0" name=""/>
        <dsp:cNvSpPr/>
      </dsp:nvSpPr>
      <dsp:spPr>
        <a:xfrm rot="5400000">
          <a:off x="3380300" y="3198232"/>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20198" y="3211532"/>
        <a:ext cx="479740" cy="159589"/>
      </dsp:txXfrm>
    </dsp:sp>
    <dsp:sp modelId="{827054B8-9E77-47BD-B6A6-42CE60B28FCE}">
      <dsp:nvSpPr>
        <dsp:cNvPr id="0" name=""/>
        <dsp:cNvSpPr/>
      </dsp:nvSpPr>
      <dsp:spPr>
        <a:xfrm>
          <a:off x="3171128" y="3874923"/>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Suction</a:t>
          </a:r>
        </a:p>
      </dsp:txBody>
      <dsp:txXfrm>
        <a:off x="3314335" y="4018130"/>
        <a:ext cx="691465" cy="691465"/>
      </dsp:txXfrm>
    </dsp:sp>
    <dsp:sp modelId="{A597C004-D6C1-4F46-B186-70F0BDE66187}">
      <dsp:nvSpPr>
        <dsp:cNvPr id="0" name=""/>
        <dsp:cNvSpPr/>
      </dsp:nvSpPr>
      <dsp:spPr>
        <a:xfrm rot="7560000">
          <a:off x="2849424" y="3025740"/>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12773" y="3046659"/>
        <a:ext cx="479740" cy="159589"/>
      </dsp:txXfrm>
    </dsp:sp>
    <dsp:sp modelId="{9450CEDE-1558-478C-987B-375BEF622620}">
      <dsp:nvSpPr>
        <dsp:cNvPr id="0" name=""/>
        <dsp:cNvSpPr/>
      </dsp:nvSpPr>
      <dsp:spPr>
        <a:xfrm>
          <a:off x="2033281" y="3505214"/>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Gastrostomy</a:t>
          </a:r>
        </a:p>
      </dsp:txBody>
      <dsp:txXfrm>
        <a:off x="2176488" y="3648421"/>
        <a:ext cx="691465" cy="691465"/>
      </dsp:txXfrm>
    </dsp:sp>
    <dsp:sp modelId="{A9F599BF-6A01-45FE-8B9C-18663C77275E}">
      <dsp:nvSpPr>
        <dsp:cNvPr id="0" name=""/>
        <dsp:cNvSpPr/>
      </dsp:nvSpPr>
      <dsp:spPr>
        <a:xfrm rot="9720000">
          <a:off x="2521325" y="2574150"/>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99167" y="2615018"/>
        <a:ext cx="479740" cy="159589"/>
      </dsp:txXfrm>
    </dsp:sp>
    <dsp:sp modelId="{DBAF2AD1-A8A6-4847-924B-B07298FB6B17}">
      <dsp:nvSpPr>
        <dsp:cNvPr id="0" name=""/>
        <dsp:cNvSpPr/>
      </dsp:nvSpPr>
      <dsp:spPr>
        <a:xfrm>
          <a:off x="1330054" y="2537305"/>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a:solidFill>
                <a:schemeClr val="tx1"/>
              </a:solidFill>
            </a:rPr>
            <a:t>Botox</a:t>
          </a:r>
        </a:p>
      </dsp:txBody>
      <dsp:txXfrm>
        <a:off x="1473261" y="2680512"/>
        <a:ext cx="691465" cy="691465"/>
      </dsp:txXfrm>
    </dsp:sp>
    <dsp:sp modelId="{B02E2A49-A195-47CF-B307-A372F4DCB830}">
      <dsp:nvSpPr>
        <dsp:cNvPr id="0" name=""/>
        <dsp:cNvSpPr/>
      </dsp:nvSpPr>
      <dsp:spPr>
        <a:xfrm rot="11880000">
          <a:off x="2521325" y="2015954"/>
          <a:ext cx="559535" cy="2659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99167" y="2081480"/>
        <a:ext cx="479740" cy="159589"/>
      </dsp:txXfrm>
    </dsp:sp>
    <dsp:sp modelId="{2350A34E-B137-41DC-81BD-ED62ED46FA75}">
      <dsp:nvSpPr>
        <dsp:cNvPr id="0" name=""/>
        <dsp:cNvSpPr/>
      </dsp:nvSpPr>
      <dsp:spPr>
        <a:xfrm>
          <a:off x="1330054" y="1340903"/>
          <a:ext cx="977879" cy="977879"/>
        </a:xfrm>
        <a:prstGeom prst="ellipse">
          <a:avLst/>
        </a:prstGeom>
        <a:solidFill>
          <a:srgbClr val="AEC8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baseline="0" dirty="0" err="1">
              <a:solidFill>
                <a:schemeClr val="tx1"/>
              </a:solidFill>
            </a:rPr>
            <a:t>Carbocystine</a:t>
          </a:r>
          <a:endParaRPr lang="en-GB" sz="700" kern="1200" baseline="0" dirty="0">
            <a:solidFill>
              <a:schemeClr val="tx1"/>
            </a:solidFill>
          </a:endParaRPr>
        </a:p>
      </dsp:txBody>
      <dsp:txXfrm>
        <a:off x="1473261" y="1484110"/>
        <a:ext cx="691465" cy="691465"/>
      </dsp:txXfrm>
    </dsp:sp>
    <dsp:sp modelId="{80F6D2CF-D456-4CD5-A096-04E2E3CB0DFA}">
      <dsp:nvSpPr>
        <dsp:cNvPr id="0" name=""/>
        <dsp:cNvSpPr/>
      </dsp:nvSpPr>
      <dsp:spPr>
        <a:xfrm rot="14040000">
          <a:off x="2849424" y="1564364"/>
          <a:ext cx="559535" cy="26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12773" y="1649839"/>
        <a:ext cx="479740" cy="159589"/>
      </dsp:txXfrm>
    </dsp:sp>
    <dsp:sp modelId="{29FEFAF9-5F16-4CF3-95B5-993267217E5D}">
      <dsp:nvSpPr>
        <dsp:cNvPr id="0" name=""/>
        <dsp:cNvSpPr/>
      </dsp:nvSpPr>
      <dsp:spPr>
        <a:xfrm>
          <a:off x="2033281" y="372993"/>
          <a:ext cx="977879" cy="977879"/>
        </a:xfrm>
        <a:prstGeom prst="ellipse">
          <a:avLst/>
        </a:prstGeom>
        <a:solidFill>
          <a:srgbClr val="A6C3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solidFill>
                <a:schemeClr val="tx1"/>
              </a:solidFill>
            </a:rPr>
            <a:t>Posture Management</a:t>
          </a:r>
        </a:p>
      </dsp:txBody>
      <dsp:txXfrm>
        <a:off x="2176488" y="516200"/>
        <a:ext cx="691465" cy="691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80A70-BD95-49EE-857A-88A56F5AFE30}">
      <dsp:nvSpPr>
        <dsp:cNvPr id="0" name=""/>
        <dsp:cNvSpPr/>
      </dsp:nvSpPr>
      <dsp:spPr>
        <a:xfrm>
          <a:off x="1698121" y="1296628"/>
          <a:ext cx="996245" cy="996245"/>
        </a:xfrm>
        <a:prstGeom prst="ellipse">
          <a:avLst/>
        </a:prstGeom>
        <a:solidFill>
          <a:srgbClr val="E875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Understand Aetiology of weak cough &amp; secretion issues</a:t>
          </a:r>
        </a:p>
      </dsp:txBody>
      <dsp:txXfrm>
        <a:off x="1844018" y="1442525"/>
        <a:ext cx="704451" cy="704451"/>
      </dsp:txXfrm>
    </dsp:sp>
    <dsp:sp modelId="{C1A24D4F-3909-4378-B50A-AC43792770DB}">
      <dsp:nvSpPr>
        <dsp:cNvPr id="0" name=""/>
        <dsp:cNvSpPr/>
      </dsp:nvSpPr>
      <dsp:spPr>
        <a:xfrm rot="16200000">
          <a:off x="2090832" y="934344"/>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122456" y="1033713"/>
        <a:ext cx="147575" cy="203233"/>
      </dsp:txXfrm>
    </dsp:sp>
    <dsp:sp modelId="{F49C7DAE-101D-438D-ABFD-8411A2AA1F49}">
      <dsp:nvSpPr>
        <dsp:cNvPr id="0" name=""/>
        <dsp:cNvSpPr/>
      </dsp:nvSpPr>
      <dsp:spPr>
        <a:xfrm>
          <a:off x="1747933" y="2229"/>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Bulbar</a:t>
          </a:r>
        </a:p>
      </dsp:txBody>
      <dsp:txXfrm>
        <a:off x="1879240" y="133536"/>
        <a:ext cx="634006" cy="634006"/>
      </dsp:txXfrm>
    </dsp:sp>
    <dsp:sp modelId="{3232E4B6-3D56-4FC8-B00A-7CC5895CED8A}">
      <dsp:nvSpPr>
        <dsp:cNvPr id="0" name=""/>
        <dsp:cNvSpPr/>
      </dsp:nvSpPr>
      <dsp:spPr>
        <a:xfrm rot="19285714">
          <a:off x="2631113" y="1194530"/>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638012" y="1281992"/>
        <a:ext cx="147575" cy="203233"/>
      </dsp:txXfrm>
    </dsp:sp>
    <dsp:sp modelId="{942EF85B-1A89-4FF5-8188-B2E7B6A1CF29}">
      <dsp:nvSpPr>
        <dsp:cNvPr id="0" name=""/>
        <dsp:cNvSpPr/>
      </dsp:nvSpPr>
      <dsp:spPr>
        <a:xfrm>
          <a:off x="2798879" y="508339"/>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Reflux</a:t>
          </a:r>
        </a:p>
      </dsp:txBody>
      <dsp:txXfrm>
        <a:off x="2930186" y="639646"/>
        <a:ext cx="634006" cy="634006"/>
      </dsp:txXfrm>
    </dsp:sp>
    <dsp:sp modelId="{3E53BED1-A695-473D-AA27-B6A92397D7AA}">
      <dsp:nvSpPr>
        <dsp:cNvPr id="0" name=""/>
        <dsp:cNvSpPr/>
      </dsp:nvSpPr>
      <dsp:spPr>
        <a:xfrm rot="771429">
          <a:off x="2764551" y="1779161"/>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765344" y="1839869"/>
        <a:ext cx="147575" cy="203233"/>
      </dsp:txXfrm>
    </dsp:sp>
    <dsp:sp modelId="{1A45FAFC-16FE-46A1-B4C6-C1FD2413C501}">
      <dsp:nvSpPr>
        <dsp:cNvPr id="0" name=""/>
        <dsp:cNvSpPr/>
      </dsp:nvSpPr>
      <dsp:spPr>
        <a:xfrm>
          <a:off x="3058442" y="1645555"/>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Respiratory </a:t>
          </a:r>
        </a:p>
      </dsp:txBody>
      <dsp:txXfrm>
        <a:off x="3189749" y="1776862"/>
        <a:ext cx="634006" cy="634006"/>
      </dsp:txXfrm>
    </dsp:sp>
    <dsp:sp modelId="{4F291BF6-5848-48D9-9313-C2CF46E237E1}">
      <dsp:nvSpPr>
        <dsp:cNvPr id="0" name=""/>
        <dsp:cNvSpPr/>
      </dsp:nvSpPr>
      <dsp:spPr>
        <a:xfrm rot="3857143">
          <a:off x="2390666" y="2247999"/>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408569" y="2287252"/>
        <a:ext cx="147575" cy="203233"/>
      </dsp:txXfrm>
    </dsp:sp>
    <dsp:sp modelId="{1341B679-F83A-4DA6-94A9-52DDA6A81B15}">
      <dsp:nvSpPr>
        <dsp:cNvPr id="0" name=""/>
        <dsp:cNvSpPr/>
      </dsp:nvSpPr>
      <dsp:spPr>
        <a:xfrm>
          <a:off x="2331164" y="2557533"/>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Cognition</a:t>
          </a:r>
        </a:p>
      </dsp:txBody>
      <dsp:txXfrm>
        <a:off x="2462471" y="2688840"/>
        <a:ext cx="634006" cy="634006"/>
      </dsp:txXfrm>
    </dsp:sp>
    <dsp:sp modelId="{616CD204-D96F-42DB-90E7-4D34F2DECCC2}">
      <dsp:nvSpPr>
        <dsp:cNvPr id="0" name=""/>
        <dsp:cNvSpPr/>
      </dsp:nvSpPr>
      <dsp:spPr>
        <a:xfrm rot="6942857">
          <a:off x="1790999" y="2247999"/>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1836343" y="2287252"/>
        <a:ext cx="147575" cy="203233"/>
      </dsp:txXfrm>
    </dsp:sp>
    <dsp:sp modelId="{5E3661D0-70A4-46B0-B85B-FE3F716A9E2C}">
      <dsp:nvSpPr>
        <dsp:cNvPr id="0" name=""/>
        <dsp:cNvSpPr/>
      </dsp:nvSpPr>
      <dsp:spPr>
        <a:xfrm>
          <a:off x="1164702" y="2557533"/>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Dysphagia</a:t>
          </a:r>
        </a:p>
      </dsp:txBody>
      <dsp:txXfrm>
        <a:off x="1296009" y="2688840"/>
        <a:ext cx="634006" cy="634006"/>
      </dsp:txXfrm>
    </dsp:sp>
    <dsp:sp modelId="{4CF6D5FB-82B7-448E-BF53-2447E8FA0AF0}">
      <dsp:nvSpPr>
        <dsp:cNvPr id="0" name=""/>
        <dsp:cNvSpPr/>
      </dsp:nvSpPr>
      <dsp:spPr>
        <a:xfrm rot="10028571">
          <a:off x="1417113" y="1779161"/>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1479567" y="1839869"/>
        <a:ext cx="147575" cy="203233"/>
      </dsp:txXfrm>
    </dsp:sp>
    <dsp:sp modelId="{75A18F1F-E66D-426C-AE8E-DE12E661A3D7}">
      <dsp:nvSpPr>
        <dsp:cNvPr id="0" name=""/>
        <dsp:cNvSpPr/>
      </dsp:nvSpPr>
      <dsp:spPr>
        <a:xfrm>
          <a:off x="437424" y="1645555"/>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Hydration</a:t>
          </a:r>
        </a:p>
      </dsp:txBody>
      <dsp:txXfrm>
        <a:off x="568731" y="1776862"/>
        <a:ext cx="634006" cy="634006"/>
      </dsp:txXfrm>
    </dsp:sp>
    <dsp:sp modelId="{DBA3F572-391E-40CF-987E-F0C13754F561}">
      <dsp:nvSpPr>
        <dsp:cNvPr id="0" name=""/>
        <dsp:cNvSpPr/>
      </dsp:nvSpPr>
      <dsp:spPr>
        <a:xfrm rot="13114286">
          <a:off x="1550552" y="1194530"/>
          <a:ext cx="210822" cy="338723"/>
        </a:xfrm>
        <a:prstGeom prst="rightArrow">
          <a:avLst>
            <a:gd name="adj1" fmla="val 60000"/>
            <a:gd name="adj2" fmla="val 50000"/>
          </a:avLst>
        </a:prstGeom>
        <a:solidFill>
          <a:srgbClr val="D2431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1606900" y="1281992"/>
        <a:ext cx="147575" cy="203233"/>
      </dsp:txXfrm>
    </dsp:sp>
    <dsp:sp modelId="{A7F9BD34-1602-4632-8888-2ECDF048D197}">
      <dsp:nvSpPr>
        <dsp:cNvPr id="0" name=""/>
        <dsp:cNvSpPr/>
      </dsp:nvSpPr>
      <dsp:spPr>
        <a:xfrm>
          <a:off x="696987" y="508339"/>
          <a:ext cx="896620" cy="896620"/>
        </a:xfrm>
        <a:prstGeom prst="ellipse">
          <a:avLst/>
        </a:prstGeom>
        <a:solidFill>
          <a:srgbClr val="FFD2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baseline="0" dirty="0">
              <a:solidFill>
                <a:schemeClr val="tx1"/>
              </a:solidFill>
            </a:rPr>
            <a:t>Underlying respiratory condition</a:t>
          </a:r>
        </a:p>
      </dsp:txBody>
      <dsp:txXfrm>
        <a:off x="828294" y="639646"/>
        <a:ext cx="634006" cy="63400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52261F-1B7E-4E43-99C8-DF8DE160109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E613C25B-A57A-4FD3-A231-D736FFA8070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12FCD204-8D66-4A7A-AA52-40388BED552B}" type="datetimeFigureOut">
              <a:rPr lang="en-GB"/>
              <a:pPr>
                <a:defRPr/>
              </a:pPr>
              <a:t>02/12/2019</a:t>
            </a:fld>
            <a:endParaRPr lang="en-GB"/>
          </a:p>
        </p:txBody>
      </p:sp>
      <p:sp>
        <p:nvSpPr>
          <p:cNvPr id="4" name="Slide Image Placeholder 3">
            <a:extLst>
              <a:ext uri="{FF2B5EF4-FFF2-40B4-BE49-F238E27FC236}">
                <a16:creationId xmlns:a16="http://schemas.microsoft.com/office/drawing/2014/main" id="{BBFF3524-9FF5-4C11-BCAC-9254D4E3DFF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1C4CA55-0823-4FF5-9880-1F860A9916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2EE5D33-AD46-4027-8A05-CF98F27CD1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29ADAD3-703C-44F9-B3BD-9D07A486CC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A732C6D-1F12-4955-BDE6-34E94FA417E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A732C6D-1F12-4955-BDE6-34E94FA417E6}" type="slidenum">
              <a:rPr lang="en-GB" altLang="en-US" smtClean="0"/>
              <a:pPr>
                <a:defRPr/>
              </a:pPr>
              <a:t>1</a:t>
            </a:fld>
            <a:endParaRPr lang="en-GB" altLang="en-US"/>
          </a:p>
        </p:txBody>
      </p:sp>
    </p:spTree>
    <p:extLst>
      <p:ext uri="{BB962C8B-B14F-4D97-AF65-F5344CB8AC3E}">
        <p14:creationId xmlns:p14="http://schemas.microsoft.com/office/powerpoint/2010/main" val="428395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09CA2F49-EFE3-47D4-970B-F8C64756C1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AF8B990-53ED-4368-BA4D-7CBF405F1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 = 28 (of 59) patients with MND in last 12 months </a:t>
            </a:r>
          </a:p>
          <a:p>
            <a:pPr eaLnBrk="1" hangingPunct="1">
              <a:spcBef>
                <a:spcPct val="0"/>
              </a:spcBef>
            </a:pPr>
            <a:endParaRPr lang="en-GB" altLang="en-US"/>
          </a:p>
          <a:p>
            <a:pPr eaLnBrk="1" hangingPunct="1">
              <a:spcBef>
                <a:spcPct val="0"/>
              </a:spcBef>
            </a:pPr>
            <a:r>
              <a:rPr lang="en-GB" altLang="en-US"/>
              <a:t>Even in our practice – since working in a model of interdisciplinary care</a:t>
            </a:r>
          </a:p>
          <a:p>
            <a:pPr eaLnBrk="1" hangingPunct="1">
              <a:spcBef>
                <a:spcPct val="0"/>
              </a:spcBef>
            </a:pPr>
            <a:r>
              <a:rPr lang="en-GB" altLang="en-US"/>
              <a:t>Clinical outcomes/change in mx</a:t>
            </a:r>
          </a:p>
          <a:p>
            <a:pPr eaLnBrk="1" hangingPunct="1">
              <a:spcBef>
                <a:spcPct val="0"/>
              </a:spcBef>
            </a:pPr>
            <a:endParaRPr lang="en-GB" altLang="en-US"/>
          </a:p>
          <a:p>
            <a:pPr eaLnBrk="1" hangingPunct="1">
              <a:spcBef>
                <a:spcPct val="0"/>
              </a:spcBef>
            </a:pPr>
            <a:endParaRPr lang="en-GB" altLang="en-US"/>
          </a:p>
          <a:p>
            <a:pPr eaLnBrk="1" hangingPunct="1">
              <a:spcBef>
                <a:spcPct val="0"/>
              </a:spcBef>
              <a:buFontTx/>
              <a:buChar char="•"/>
            </a:pPr>
            <a:r>
              <a:rPr lang="en-GB" altLang="en-US"/>
              <a:t>To date, the interdisciplinary model has facilitated a tailored and individualised clinical management programme which has included:</a:t>
            </a:r>
          </a:p>
          <a:p>
            <a:pPr eaLnBrk="1" hangingPunct="1">
              <a:spcBef>
                <a:spcPct val="0"/>
              </a:spcBef>
              <a:buFontTx/>
              <a:buChar char="•"/>
            </a:pPr>
            <a:r>
              <a:rPr lang="en-GB" altLang="en-US"/>
              <a:t>Alterations or cessation in expensive and/or invasive chest management programmes (such as cough-assist)</a:t>
            </a:r>
          </a:p>
          <a:p>
            <a:pPr eaLnBrk="1" hangingPunct="1">
              <a:spcBef>
                <a:spcPct val="0"/>
              </a:spcBef>
              <a:buFontTx/>
              <a:buChar char="•"/>
            </a:pPr>
            <a:r>
              <a:rPr lang="en-GB" altLang="en-US"/>
              <a:t>Prescription of cough and secretion management programmes that take into account patient preferences and daily routines</a:t>
            </a:r>
          </a:p>
          <a:p>
            <a:pPr eaLnBrk="1" hangingPunct="1">
              <a:spcBef>
                <a:spcPct val="0"/>
              </a:spcBef>
              <a:buFontTx/>
              <a:buChar char="•"/>
            </a:pPr>
            <a:r>
              <a:rPr lang="en-GB" altLang="en-US"/>
              <a:t>Improved patient education and awareness to optimise patient self-efficacy and empowerment</a:t>
            </a:r>
          </a:p>
          <a:p>
            <a:pPr eaLnBrk="1" hangingPunct="1">
              <a:spcBef>
                <a:spcPct val="0"/>
              </a:spcBef>
              <a:buFontTx/>
              <a:buChar char="•"/>
            </a:pPr>
            <a:r>
              <a:rPr lang="en-GB" altLang="en-US"/>
              <a:t>Alterations or cessation of current pharmacological secretion management prescriptions</a:t>
            </a:r>
          </a:p>
          <a:p>
            <a:pPr eaLnBrk="1" hangingPunct="1">
              <a:spcBef>
                <a:spcPct val="0"/>
              </a:spcBef>
              <a:buFontTx/>
              <a:buChar char="•"/>
            </a:pPr>
            <a:r>
              <a:rPr lang="en-GB" altLang="en-US"/>
              <a:t>The following patient-reported outcomes have been identified:</a:t>
            </a:r>
          </a:p>
          <a:p>
            <a:pPr eaLnBrk="1" hangingPunct="1">
              <a:spcBef>
                <a:spcPct val="0"/>
              </a:spcBef>
              <a:buFontTx/>
              <a:buChar char="•"/>
            </a:pPr>
            <a:r>
              <a:rPr lang="en-GB" altLang="en-US"/>
              <a:t>90% of patients could not have rated their experience more positively</a:t>
            </a:r>
          </a:p>
          <a:p>
            <a:pPr eaLnBrk="1" hangingPunct="1">
              <a:spcBef>
                <a:spcPct val="0"/>
              </a:spcBef>
              <a:buFontTx/>
              <a:buChar char="•"/>
            </a:pPr>
            <a:r>
              <a:rPr lang="en-GB" altLang="en-US"/>
              <a:t>100% of patient felt that all of their cough and secretion needs had been met, with 50% reporting that assessment and management went ‘above and beyond’ their expectations.</a:t>
            </a:r>
          </a:p>
          <a:p>
            <a:pPr eaLnBrk="1" hangingPunct="1">
              <a:spcBef>
                <a:spcPct val="0"/>
              </a:spcBef>
              <a:buFontTx/>
              <a:buChar char="•"/>
            </a:pPr>
            <a:r>
              <a:rPr lang="en-GB" altLang="en-US"/>
              <a:t>100% of patients felt listened to and felt the interdisciplinary model added value to their care</a:t>
            </a:r>
          </a:p>
          <a:p>
            <a:pPr eaLnBrk="1" hangingPunct="1">
              <a:spcBef>
                <a:spcPct val="0"/>
              </a:spcBef>
              <a:buFontTx/>
              <a:buChar char="•"/>
            </a:pPr>
            <a:r>
              <a:rPr lang="en-GB" altLang="en-US"/>
              <a:t>100% of patients would recommend the model to other patients.</a:t>
            </a:r>
          </a:p>
          <a:p>
            <a:pPr eaLnBrk="1" hangingPunct="1">
              <a:spcBef>
                <a:spcPct val="0"/>
              </a:spcBef>
            </a:pPr>
            <a:endParaRPr lang="en-GB" altLang="en-US"/>
          </a:p>
          <a:p>
            <a:pPr eaLnBrk="1" hangingPunct="1">
              <a:spcBef>
                <a:spcPct val="0"/>
              </a:spcBef>
            </a:pPr>
            <a:endParaRPr lang="en-GB" altLang="en-US"/>
          </a:p>
        </p:txBody>
      </p:sp>
      <p:sp>
        <p:nvSpPr>
          <p:cNvPr id="112644" name="Slide Number Placeholder 3">
            <a:extLst>
              <a:ext uri="{FF2B5EF4-FFF2-40B4-BE49-F238E27FC236}">
                <a16:creationId xmlns:a16="http://schemas.microsoft.com/office/drawing/2014/main" id="{6E329267-8C04-469F-9B17-0E06E68228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131998-D6D8-4766-828A-600981D709E3}" type="slidenum">
              <a:rPr lang="en-GB" altLang="en-US">
                <a:solidFill>
                  <a:srgbClr val="000000"/>
                </a:solidFill>
              </a:rPr>
              <a:pPr>
                <a:spcBef>
                  <a:spcPct val="0"/>
                </a:spcBef>
              </a:pPr>
              <a:t>14</a:t>
            </a:fld>
            <a:endParaRPr lang="en-GB"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FAE558D-5830-40AF-8DEC-0187011F60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542E96A2-0C1F-439C-BF96-97612EDE9D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SOMETIMES  THE INTEREVENTION IS REMOVAL OF DEVICES/DRUGS</a:t>
            </a:r>
          </a:p>
          <a:p>
            <a:endParaRPr lang="en-GB" altLang="en-US"/>
          </a:p>
          <a:p>
            <a:r>
              <a:rPr lang="en-GB" altLang="en-US"/>
              <a:t>Change of secretion management drugs: 10</a:t>
            </a:r>
          </a:p>
          <a:p>
            <a:r>
              <a:rPr lang="en-GB" altLang="en-US"/>
              <a:t>Other (oral candida, salvia gel, neck collar, voice banking, humidification, finding banked voice, refer for AAC, refer to OT wheelchair services, chin strap, CBG, vent setting change): 14</a:t>
            </a:r>
          </a:p>
          <a:p>
            <a:r>
              <a:rPr lang="en-GB" altLang="en-US"/>
              <a:t>Suction: 3</a:t>
            </a:r>
          </a:p>
          <a:p>
            <a:r>
              <a:rPr lang="en-GB" altLang="en-US"/>
              <a:t>MI-E set up: 6</a:t>
            </a:r>
          </a:p>
          <a:p>
            <a:r>
              <a:rPr lang="en-GB" altLang="en-US"/>
              <a:t>Therapy Programme: 4</a:t>
            </a:r>
          </a:p>
          <a:p>
            <a:r>
              <a:rPr lang="en-GB" altLang="en-US"/>
              <a:t>Dysphagia Mx: 5</a:t>
            </a:r>
          </a:p>
          <a:p>
            <a:r>
              <a:rPr lang="en-GB" altLang="en-US"/>
              <a:t>Reflux Mx: 3</a:t>
            </a:r>
          </a:p>
          <a:p>
            <a:r>
              <a:rPr lang="en-GB" altLang="en-US"/>
              <a:t>PEG referral/Mx: 6</a:t>
            </a:r>
          </a:p>
          <a:p>
            <a:r>
              <a:rPr lang="en-GB" altLang="en-US"/>
              <a:t>Nil: 1</a:t>
            </a:r>
          </a:p>
          <a:p>
            <a:endParaRPr lang="en-GB" altLang="en-US"/>
          </a:p>
        </p:txBody>
      </p:sp>
      <p:sp>
        <p:nvSpPr>
          <p:cNvPr id="114692" name="Slide Number Placeholder 3">
            <a:extLst>
              <a:ext uri="{FF2B5EF4-FFF2-40B4-BE49-F238E27FC236}">
                <a16:creationId xmlns:a16="http://schemas.microsoft.com/office/drawing/2014/main" id="{F3F1F023-8D44-4DCF-AF5A-FC55002833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BF656B-145A-4CE0-B737-419D4986DD1D}" type="slidenum">
              <a:rPr lang="en-GB" altLang="en-US"/>
              <a:pPr>
                <a:spcBef>
                  <a:spcPct val="0"/>
                </a:spcBef>
              </a:pPr>
              <a:t>15</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A732C6D-1F12-4955-BDE6-34E94FA417E6}" type="slidenum">
              <a:rPr lang="en-GB" altLang="en-US" smtClean="0"/>
              <a:pPr>
                <a:defRPr/>
              </a:pPr>
              <a:t>17</a:t>
            </a:fld>
            <a:endParaRPr lang="en-GB" altLang="en-US"/>
          </a:p>
        </p:txBody>
      </p:sp>
    </p:spTree>
    <p:extLst>
      <p:ext uri="{BB962C8B-B14F-4D97-AF65-F5344CB8AC3E}">
        <p14:creationId xmlns:p14="http://schemas.microsoft.com/office/powerpoint/2010/main" val="1392192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B8400C3-1E83-45DD-8B33-8A9B3CE673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250DBB14-7222-4969-ACD3-852BF31BD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RECOMMENDATIONS TO THE FIELD</a:t>
            </a:r>
          </a:p>
          <a:p>
            <a:pPr eaLnBrk="1" hangingPunct="1">
              <a:spcBef>
                <a:spcPct val="0"/>
              </a:spcBef>
            </a:pPr>
            <a:endParaRPr lang="en-GB" altLang="en-US"/>
          </a:p>
          <a:p>
            <a:pPr eaLnBrk="1" hangingPunct="1">
              <a:spcBef>
                <a:spcPct val="0"/>
              </a:spcBef>
            </a:pPr>
            <a:r>
              <a:rPr lang="en-GB" altLang="en-US"/>
              <a:t>We have found the interdisciplinary model to be a useful, highly applicable approach to cough and secretion management for all individuals living with MND. Whilst we continue to collect data to evaluate use of the model long-term, we are happy to share our experiences to support other teams refine cough and secretion management care. </a:t>
            </a:r>
          </a:p>
          <a:p>
            <a:pPr eaLnBrk="1" hangingPunct="1">
              <a:spcBef>
                <a:spcPct val="0"/>
              </a:spcBef>
            </a:pPr>
            <a:endParaRPr lang="en-GB" altLang="en-US"/>
          </a:p>
          <a:p>
            <a:pPr eaLnBrk="1" hangingPunct="1">
              <a:spcBef>
                <a:spcPct val="0"/>
              </a:spcBef>
              <a:buFontTx/>
              <a:buChar char="•"/>
            </a:pPr>
            <a:r>
              <a:rPr lang="en-GB" altLang="en-US"/>
              <a:t>PRIMARY SYMPTOM</a:t>
            </a:r>
          </a:p>
          <a:p>
            <a:pPr eaLnBrk="1" hangingPunct="1">
              <a:spcBef>
                <a:spcPct val="0"/>
              </a:spcBef>
              <a:buFontTx/>
              <a:buChar char="•"/>
            </a:pPr>
            <a:r>
              <a:rPr lang="en-GB" altLang="en-US"/>
              <a:t>Dysphagia status</a:t>
            </a:r>
          </a:p>
          <a:p>
            <a:pPr eaLnBrk="1" hangingPunct="1">
              <a:spcBef>
                <a:spcPct val="0"/>
              </a:spcBef>
              <a:buFontTx/>
              <a:buChar char="•"/>
            </a:pPr>
            <a:r>
              <a:rPr lang="en-GB" altLang="en-US"/>
              <a:t>Cough peak flow (voluntary &amp; reflexive)</a:t>
            </a:r>
          </a:p>
          <a:p>
            <a:pPr eaLnBrk="1" hangingPunct="1">
              <a:spcBef>
                <a:spcPct val="0"/>
              </a:spcBef>
              <a:buFontTx/>
              <a:buChar char="•"/>
            </a:pPr>
            <a:r>
              <a:rPr lang="en-GB" altLang="en-US"/>
              <a:t>Secretion - location, severity, quality</a:t>
            </a:r>
          </a:p>
          <a:p>
            <a:pPr eaLnBrk="1" hangingPunct="1">
              <a:spcBef>
                <a:spcPct val="0"/>
              </a:spcBef>
              <a:buFontTx/>
              <a:buChar char="•"/>
            </a:pPr>
            <a:r>
              <a:rPr lang="en-GB" altLang="en-US"/>
              <a:t>Use of bulbar function scale</a:t>
            </a:r>
          </a:p>
          <a:p>
            <a:pPr eaLnBrk="1" hangingPunct="1">
              <a:spcBef>
                <a:spcPct val="0"/>
              </a:spcBef>
            </a:pPr>
            <a:endParaRPr lang="en-GB" altLang="en-US"/>
          </a:p>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3D0FAD78-8642-4991-896C-E72675678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633577-3347-4DE5-8765-C52F3C762084}" type="slidenum">
              <a:rPr lang="en-GB" altLang="en-US">
                <a:solidFill>
                  <a:srgbClr val="000000"/>
                </a:solidFill>
                <a:latin typeface="Arial" panose="020B0604020202020204" pitchFamily="34" charset="0"/>
                <a:ea typeface="ＭＳ Ｐゴシック" panose="020B0600070205080204" pitchFamily="34" charset="-128"/>
              </a:rPr>
              <a:pPr>
                <a:spcBef>
                  <a:spcPct val="0"/>
                </a:spcBef>
              </a:pPr>
              <a:t>18</a:t>
            </a:fld>
            <a:endParaRPr lang="en-GB"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AEFD9358-86E3-4AB6-8626-3D8B870A0D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DF9A232F-DFCB-496F-852B-430A63D35D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GB" altLang="en-US"/>
            </a:br>
            <a:br>
              <a:rPr lang="en-GB" altLang="en-US"/>
            </a:br>
            <a:endParaRPr lang="en-GB" altLang="en-US"/>
          </a:p>
        </p:txBody>
      </p:sp>
      <p:sp>
        <p:nvSpPr>
          <p:cNvPr id="120836" name="Slide Number Placeholder 3">
            <a:extLst>
              <a:ext uri="{FF2B5EF4-FFF2-40B4-BE49-F238E27FC236}">
                <a16:creationId xmlns:a16="http://schemas.microsoft.com/office/drawing/2014/main" id="{E96419C2-10C0-4666-AA39-255A9BA3E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2DBFED-BF5B-4CE4-9378-FA7296CEDA61}" type="slidenum">
              <a:rPr lang="en-GB" altLang="en-US">
                <a:solidFill>
                  <a:srgbClr val="000000"/>
                </a:solidFill>
              </a:rPr>
              <a:pPr>
                <a:spcBef>
                  <a:spcPct val="0"/>
                </a:spcBef>
              </a:pPr>
              <a:t>19</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0BDFF3D-B6FF-4812-8B7F-EDCFFC36B0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5CDB6AE8-D770-4721-ABB4-7BD4E33EC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BACKGROUND: During the Allied Professionals Forum 2018 we discussed the challenges of assessment and management of cough and secretions unique to individuals living with MND. We emphasised the benefits of interdisciplinary working to target airway clearance techniques and provide individualised secretion management; reinforcing the need to consider bulbar as well as respiratory muscle impairment. Twelve months on we have developed a model to support the interdisciplinary assessment and decision-making associated with cough and secretion management via a step by step process. </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r>
              <a:rPr lang="en-GB" altLang="en-US" dirty="0"/>
              <a:t>‘Inability to close the glottis and vocal cords results in complete loss of the ability to cough and swallow. Diﬃculty swallowing liquids may result in pooling of saliva and mucus in the pharynx, especially in the </a:t>
            </a:r>
            <a:r>
              <a:rPr lang="en-GB" altLang="en-US" dirty="0" err="1"/>
              <a:t>valleculae</a:t>
            </a:r>
            <a:r>
              <a:rPr lang="en-GB" altLang="en-US" dirty="0"/>
              <a:t> and the pyriform sinuses. This results in the perception of excessive pharyngeal secretions, similar to post-nasal drip’ (</a:t>
            </a:r>
            <a:r>
              <a:rPr lang="en-GB" altLang="en-US" dirty="0" err="1"/>
              <a:t>Chatwin</a:t>
            </a:r>
            <a:r>
              <a:rPr lang="en-GB" altLang="en-US" dirty="0"/>
              <a:t> et al., 2018)</a:t>
            </a:r>
          </a:p>
          <a:p>
            <a:pPr eaLnBrk="1" hangingPunct="1">
              <a:spcBef>
                <a:spcPct val="0"/>
              </a:spcBef>
            </a:pPr>
            <a:endParaRPr lang="en-GB" altLang="en-US" dirty="0"/>
          </a:p>
          <a:p>
            <a:pPr eaLnBrk="1" hangingPunct="1">
              <a:spcBef>
                <a:spcPct val="0"/>
              </a:spcBef>
            </a:pPr>
            <a:r>
              <a:rPr lang="en-GB" altLang="en-US" dirty="0"/>
              <a:t>Also – bulbar/glottic impairment can prevent certain techniques from working: Anderson (2018) observed laryngeal collapse during insuﬄation in all subjects with bulbar symptoms. The implication for clinicians is that bulbar ALS patients are unlikely to beneﬁt from high pressures as they have predisposition to upper airway collapse</a:t>
            </a:r>
            <a:endParaRPr lang="en-US" altLang="en-US" dirty="0"/>
          </a:p>
        </p:txBody>
      </p:sp>
      <p:sp>
        <p:nvSpPr>
          <p:cNvPr id="92164" name="Slide Number Placeholder 3">
            <a:extLst>
              <a:ext uri="{FF2B5EF4-FFF2-40B4-BE49-F238E27FC236}">
                <a16:creationId xmlns:a16="http://schemas.microsoft.com/office/drawing/2014/main" id="{4222ED41-7598-475D-B881-F9EC2A730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3C7B7C-01A6-475D-BF00-65E2CAB764CA}" type="slidenum">
              <a:rPr lang="en-GB" altLang="en-US">
                <a:solidFill>
                  <a:srgbClr val="000000"/>
                </a:solidFill>
              </a:rPr>
              <a:pPr>
                <a:spcBef>
                  <a:spcPct val="0"/>
                </a:spcBef>
              </a:pPr>
              <a:t>5</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28BCF34-0B46-45F8-A07E-36CF9D1D85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FF7348-7FC5-49B6-A293-5F8F27304C3A}"/>
              </a:ext>
            </a:extLst>
          </p:cNvPr>
          <p:cNvSpPr>
            <a:spLocks noGrp="1"/>
          </p:cNvSpPr>
          <p:nvPr>
            <p:ph type="body" idx="1"/>
          </p:nvPr>
        </p:nvSpPr>
        <p:spPr/>
        <p:txBody>
          <a:bodyPr/>
          <a:lstStyle/>
          <a:p>
            <a:pPr eaLnBrk="1" fontAlgn="auto" hangingPunct="1">
              <a:spcBef>
                <a:spcPts val="0"/>
              </a:spcBef>
              <a:spcAft>
                <a:spcPts val="0"/>
              </a:spcAft>
              <a:defRPr/>
            </a:pPr>
            <a:r>
              <a:rPr lang="en-GB" altLang="en-US" dirty="0"/>
              <a:t>Traditional model of working in the UK (mirrored elsewhere)</a:t>
            </a:r>
          </a:p>
          <a:p>
            <a:pPr eaLnBrk="1" fontAlgn="auto" hangingPunct="1">
              <a:spcBef>
                <a:spcPts val="0"/>
              </a:spcBef>
              <a:spcAft>
                <a:spcPts val="0"/>
              </a:spcAft>
              <a:defRPr/>
            </a:pPr>
            <a:r>
              <a:rPr lang="en-GB" altLang="en-US" dirty="0"/>
              <a:t>Decreasing provision for community services (unlikely full compliment and/or lack of skill set) – </a:t>
            </a:r>
            <a:r>
              <a:rPr lang="en-GB" altLang="en-US" dirty="0" err="1"/>
              <a:t>siloed</a:t>
            </a:r>
            <a:r>
              <a:rPr lang="en-GB" altLang="en-US" dirty="0"/>
              <a:t> working and </a:t>
            </a:r>
            <a:r>
              <a:rPr lang="en-GB" altLang="en-US" dirty="0" err="1"/>
              <a:t>siloing</a:t>
            </a:r>
            <a:r>
              <a:rPr lang="en-GB" altLang="en-US" dirty="0"/>
              <a:t> of skill sets – lack of joined up thinking</a:t>
            </a:r>
          </a:p>
          <a:p>
            <a:pPr eaLnBrk="1" fontAlgn="auto" hangingPunct="1">
              <a:spcBef>
                <a:spcPts val="0"/>
              </a:spcBef>
              <a:spcAft>
                <a:spcPts val="0"/>
              </a:spcAft>
              <a:defRPr/>
            </a:pPr>
            <a:endParaRPr lang="en-GB" dirty="0"/>
          </a:p>
          <a:p>
            <a:pPr>
              <a:defRPr/>
            </a:pPr>
            <a:r>
              <a:rPr lang="en-GB" dirty="0"/>
              <a:t>Lack of recognition of issues specific to MND (</a:t>
            </a:r>
            <a:r>
              <a:rPr lang="en-GB" dirty="0" err="1"/>
              <a:t>resp</a:t>
            </a:r>
            <a:r>
              <a:rPr lang="en-GB" dirty="0"/>
              <a:t> physio not skilled in NM)</a:t>
            </a:r>
          </a:p>
          <a:p>
            <a:pPr>
              <a:defRPr/>
            </a:pPr>
            <a:endParaRPr lang="en-GB" dirty="0"/>
          </a:p>
          <a:p>
            <a:pPr marL="228600" indent="-228600">
              <a:buFontTx/>
              <a:buAutoNum type="arabicParenR"/>
              <a:defRPr/>
            </a:pPr>
            <a:r>
              <a:rPr lang="en-GB" dirty="0"/>
              <a:t>Aetiology of the weak cough (THE PHYSIOLOGY bulbar vs respiratory vs both)</a:t>
            </a:r>
          </a:p>
          <a:p>
            <a:pPr marL="228600" indent="-228600">
              <a:buFontTx/>
              <a:buAutoNum type="arabicParenR"/>
              <a:defRPr/>
            </a:pPr>
            <a:r>
              <a:rPr lang="en-GB" dirty="0"/>
              <a:t>Aetiology of phlegm &amp; secretion issues (SIGNS AND SYMPTOMS dysphagia, unmanaged saliva, weak cough)</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If there is bulbar dysfunction: </a:t>
            </a:r>
          </a:p>
          <a:p>
            <a:pPr eaLnBrk="1" fontAlgn="auto" hangingPunct="1">
              <a:spcBef>
                <a:spcPts val="0"/>
              </a:spcBef>
              <a:spcAft>
                <a:spcPts val="0"/>
              </a:spcAft>
              <a:buFontTx/>
              <a:buChar char="-"/>
              <a:defRPr/>
            </a:pPr>
            <a:r>
              <a:rPr lang="en-GB" dirty="0"/>
              <a:t>To manage the clinical consequences</a:t>
            </a:r>
          </a:p>
          <a:p>
            <a:pPr eaLnBrk="1" fontAlgn="auto" hangingPunct="1">
              <a:spcBef>
                <a:spcPts val="0"/>
              </a:spcBef>
              <a:spcAft>
                <a:spcPts val="0"/>
              </a:spcAft>
              <a:buFontTx/>
              <a:buChar char="-"/>
              <a:defRPr/>
            </a:pPr>
            <a:r>
              <a:rPr lang="en-GB" dirty="0"/>
              <a:t>Explore its impact on use &amp; selection of cough augmentation</a:t>
            </a:r>
            <a:endParaRPr lang="en-US"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98308" name="Slide Number Placeholder 3">
            <a:extLst>
              <a:ext uri="{FF2B5EF4-FFF2-40B4-BE49-F238E27FC236}">
                <a16:creationId xmlns:a16="http://schemas.microsoft.com/office/drawing/2014/main" id="{BECD5BC4-BB3E-4B4B-8CBC-92ED0D26D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B72E58-B9FD-4C3D-B113-BC46F0E07059}" type="slidenum">
              <a:rPr lang="en-GB" altLang="en-US"/>
              <a:pPr>
                <a:spcBef>
                  <a:spcPct val="0"/>
                </a:spcBef>
              </a:pPr>
              <a:t>7</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77C564C-CEC9-4300-A362-2214AF708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5EE2BAB5-0244-425E-B75F-017450F456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5236" name="Slide Number Placeholder 3">
            <a:extLst>
              <a:ext uri="{FF2B5EF4-FFF2-40B4-BE49-F238E27FC236}">
                <a16:creationId xmlns:a16="http://schemas.microsoft.com/office/drawing/2014/main" id="{FBDD7A72-F319-4939-BFA8-A804FF6EA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14054D-9BA0-4BD5-ABFC-C2B405A3BBF3}" type="slidenum">
              <a:rPr lang="en-GB" altLang="en-US"/>
              <a:pPr>
                <a:spcBef>
                  <a:spcPct val="0"/>
                </a:spcBef>
              </a:pPr>
              <a:t>8</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4C0DCAB2-643F-4F1F-8C22-86DBE3CD3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77CA27DC-27DD-482A-A41B-6B6BF8D4C1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GB" altLang="en-US"/>
              <a:t>Weak cough (THE PHYSIOLOGY bulbar vs respiratory vs both)</a:t>
            </a:r>
          </a:p>
          <a:p>
            <a:endParaRPr lang="en-GB" altLang="en-US"/>
          </a:p>
          <a:p>
            <a:pPr marL="0" lvl="1"/>
            <a:r>
              <a:rPr lang="en-GB" altLang="en-US"/>
              <a:t>Secretion issues (SIGNS AND SYMPTOMS dysphagia, unmanaged saliva, weak cough)</a:t>
            </a:r>
          </a:p>
          <a:p>
            <a:endParaRPr lang="en-GB" altLang="en-US"/>
          </a:p>
        </p:txBody>
      </p:sp>
      <p:sp>
        <p:nvSpPr>
          <p:cNvPr id="100356" name="Slide Number Placeholder 3">
            <a:extLst>
              <a:ext uri="{FF2B5EF4-FFF2-40B4-BE49-F238E27FC236}">
                <a16:creationId xmlns:a16="http://schemas.microsoft.com/office/drawing/2014/main" id="{CEEE4A4E-DF79-4C2A-AC64-F8F3BA6327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9C90CE-3F06-4751-B48B-C360A7D681F1}" type="slidenum">
              <a:rPr lang="en-GB" altLang="en-US"/>
              <a:pPr>
                <a:spcBef>
                  <a:spcPct val="0"/>
                </a:spcBef>
              </a:pPr>
              <a:t>9</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F9EA9E83-B885-4490-9FDB-3627B9F517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C9FA36B9-E6C8-4EFE-8DA3-030ED4350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The model aims to standardise approaches to cough and secretion assessment in order to tailor treatment and management to individuals. The model has allowed us to share expertise and support colleagues in non-specialist settings to minimise symptoms and distress caused by an inability to clear secretions with an overall aim to optimise quality of life.</a:t>
            </a:r>
          </a:p>
          <a:p>
            <a:pPr eaLnBrk="1" hangingPunct="1">
              <a:spcBef>
                <a:spcPct val="0"/>
              </a:spcBef>
            </a:pPr>
            <a:endParaRPr lang="en-GB" altLang="en-US" b="1" dirty="0"/>
          </a:p>
        </p:txBody>
      </p:sp>
      <p:sp>
        <p:nvSpPr>
          <p:cNvPr id="102404" name="Slide Number Placeholder 3">
            <a:extLst>
              <a:ext uri="{FF2B5EF4-FFF2-40B4-BE49-F238E27FC236}">
                <a16:creationId xmlns:a16="http://schemas.microsoft.com/office/drawing/2014/main" id="{13B232F6-0B41-4FB6-B5EE-75860F03A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B90E21-BFDE-4EE4-ADE4-6F13A0FBD4B2}" type="slidenum">
              <a:rPr lang="en-GB" altLang="en-US"/>
              <a:pPr>
                <a:spcBef>
                  <a:spcPct val="0"/>
                </a:spcBef>
              </a:pPr>
              <a:t>10</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A711493E-3992-4210-BC45-CBDD781C37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91DF96A-3533-40A8-8EA9-9C2A99875C6D}"/>
              </a:ext>
            </a:extLst>
          </p:cNvPr>
          <p:cNvSpPr>
            <a:spLocks noGrp="1"/>
          </p:cNvSpPr>
          <p:nvPr>
            <p:ph type="body" idx="1"/>
          </p:nvPr>
        </p:nvSpPr>
        <p:spPr/>
        <p:txBody>
          <a:bodyPr/>
          <a:lstStyle/>
          <a:p>
            <a:pPr marL="503238" indent="-457200" eaLnBrk="1" fontAlgn="auto" hangingPunct="1">
              <a:spcBef>
                <a:spcPts val="0"/>
              </a:spcBef>
              <a:spcAft>
                <a:spcPts val="0"/>
              </a:spcAft>
              <a:defRPr/>
            </a:pPr>
            <a:r>
              <a:rPr lang="en-GB" altLang="en-US" b="1" dirty="0"/>
              <a:t>The model supports the interdisciplinary team to consider all necessary and relevant clinical domains relating to cough and secretion management.  Questions are presented to help clinicians identify the primary aetiology’s of symptoms. Targeted assessments, such as validated scales, lung function tests and </a:t>
            </a:r>
            <a:r>
              <a:rPr lang="en-GB" altLang="en-US" b="1" dirty="0" err="1"/>
              <a:t>nasendscopy</a:t>
            </a:r>
            <a:r>
              <a:rPr lang="en-GB" altLang="en-US" b="1" dirty="0"/>
              <a:t>, are offered to support clinicians to tailor and individualise patient treatment programmes.</a:t>
            </a:r>
          </a:p>
          <a:p>
            <a:pPr marL="503238" indent="-457200" eaLnBrk="1" fontAlgn="auto" hangingPunct="1">
              <a:spcBef>
                <a:spcPts val="0"/>
              </a:spcBef>
              <a:spcAft>
                <a:spcPts val="0"/>
              </a:spcAft>
              <a:defRPr/>
            </a:pPr>
            <a:endParaRPr lang="en-GB" altLang="en-US" dirty="0"/>
          </a:p>
          <a:p>
            <a:pPr marL="503238" indent="-457200" eaLnBrk="1" fontAlgn="auto" hangingPunct="1">
              <a:spcBef>
                <a:spcPts val="0"/>
              </a:spcBef>
              <a:spcAft>
                <a:spcPts val="0"/>
              </a:spcAft>
              <a:defRPr/>
            </a:pPr>
            <a:endParaRPr lang="en-GB" altLang="en-US" dirty="0"/>
          </a:p>
          <a:p>
            <a:pPr marL="503238" indent="-457200" eaLnBrk="1" fontAlgn="auto" hangingPunct="1">
              <a:spcBef>
                <a:spcPts val="0"/>
              </a:spcBef>
              <a:spcAft>
                <a:spcPts val="0"/>
              </a:spcAft>
              <a:defRPr/>
            </a:pPr>
            <a:r>
              <a:rPr lang="en-GB" altLang="en-US" dirty="0" err="1"/>
              <a:t>ax</a:t>
            </a:r>
            <a:r>
              <a:rPr lang="en-GB" altLang="en-US" dirty="0"/>
              <a:t> and mx (SLT &amp; PT in the same room ) – risk of progression in MND/ever-changing</a:t>
            </a:r>
            <a:endParaRPr lang="en-GB" dirty="0"/>
          </a:p>
          <a:p>
            <a:pPr marL="503238" indent="-457200" eaLnBrk="1" fontAlgn="auto" hangingPunct="1">
              <a:spcBef>
                <a:spcPts val="0"/>
              </a:spcBef>
              <a:spcAft>
                <a:spcPts val="0"/>
              </a:spcAft>
              <a:defRPr/>
            </a:pPr>
            <a:endParaRPr lang="en-GB" dirty="0"/>
          </a:p>
          <a:p>
            <a:pPr marL="503238" indent="-457200" eaLnBrk="1" fontAlgn="auto" hangingPunct="1">
              <a:spcBef>
                <a:spcPts val="0"/>
              </a:spcBef>
              <a:spcAft>
                <a:spcPts val="0"/>
              </a:spcAft>
              <a:defRPr/>
            </a:pPr>
            <a:r>
              <a:rPr lang="en-GB" dirty="0"/>
              <a:t>Bespoke &amp; tailored to </a:t>
            </a:r>
            <a:r>
              <a:rPr lang="en-GB" dirty="0" err="1"/>
              <a:t>idiosyncracies</a:t>
            </a:r>
            <a:endParaRPr lang="en-GB" dirty="0"/>
          </a:p>
          <a:p>
            <a:pPr marL="503238" lvl="1" indent="-457200" eaLnBrk="1" fontAlgn="auto" hangingPunct="1">
              <a:spcBef>
                <a:spcPts val="0"/>
              </a:spcBef>
              <a:spcAft>
                <a:spcPts val="0"/>
              </a:spcAft>
              <a:defRPr/>
            </a:pPr>
            <a:r>
              <a:rPr lang="en-GB" altLang="en-US" sz="2000" dirty="0"/>
              <a:t>Currently no prediction as to when a good time to review plan – rely on local teams to look for markers of deterioration.</a:t>
            </a:r>
          </a:p>
          <a:p>
            <a:pPr marL="503238" lvl="1" indent="-457200" eaLnBrk="1" fontAlgn="auto" hangingPunct="1">
              <a:spcBef>
                <a:spcPts val="0"/>
              </a:spcBef>
              <a:spcAft>
                <a:spcPts val="0"/>
              </a:spcAft>
              <a:defRPr/>
            </a:pPr>
            <a:r>
              <a:rPr lang="en-GB" altLang="en-US" sz="2000" dirty="0"/>
              <a:t>SLT &amp; PT having an appreciation of systems beyond what they were trained in</a:t>
            </a:r>
          </a:p>
          <a:p>
            <a:pPr marL="503238" lvl="1" indent="-457200" eaLnBrk="1" fontAlgn="auto" hangingPunct="1">
              <a:spcBef>
                <a:spcPts val="0"/>
              </a:spcBef>
              <a:spcAft>
                <a:spcPts val="0"/>
              </a:spcAft>
              <a:defRPr/>
            </a:pPr>
            <a:endParaRPr lang="en-GB" altLang="en-US" sz="2000" dirty="0"/>
          </a:p>
          <a:p>
            <a:pPr marL="503238" indent="-457200" eaLnBrk="1" fontAlgn="auto" hangingPunct="1">
              <a:spcBef>
                <a:spcPts val="0"/>
              </a:spcBef>
              <a:spcAft>
                <a:spcPts val="0"/>
              </a:spcAft>
              <a:defRPr/>
            </a:pPr>
            <a:endParaRPr lang="en-GB" dirty="0"/>
          </a:p>
          <a:p>
            <a:pPr marL="503238" indent="-457200" eaLnBrk="1" fontAlgn="auto" hangingPunct="1">
              <a:spcBef>
                <a:spcPts val="0"/>
              </a:spcBef>
              <a:spcAft>
                <a:spcPts val="0"/>
              </a:spcAft>
              <a:defRPr/>
            </a:pPr>
            <a:endParaRPr lang="en-GB" dirty="0"/>
          </a:p>
          <a:p>
            <a:pPr marL="503238" indent="-457200" eaLnBrk="1" fontAlgn="auto" hangingPunct="1">
              <a:spcBef>
                <a:spcPts val="0"/>
              </a:spcBef>
              <a:spcAft>
                <a:spcPts val="0"/>
              </a:spcAft>
              <a:defRPr/>
            </a:pPr>
            <a:r>
              <a:rPr lang="en-GB" dirty="0"/>
              <a:t>Joint Assessment Protocol:</a:t>
            </a:r>
          </a:p>
          <a:p>
            <a:pPr marL="503238" indent="-457200" eaLnBrk="1" fontAlgn="auto" hangingPunct="1">
              <a:spcBef>
                <a:spcPts val="0"/>
              </a:spcBef>
              <a:spcAft>
                <a:spcPts val="0"/>
              </a:spcAft>
              <a:defRPr/>
            </a:pPr>
            <a:r>
              <a:rPr lang="en-GB" dirty="0"/>
              <a:t>Clinical respiratory history</a:t>
            </a:r>
          </a:p>
          <a:p>
            <a:pPr marL="503238" indent="-457200" eaLnBrk="1" fontAlgn="auto" hangingPunct="1">
              <a:spcBef>
                <a:spcPts val="0"/>
              </a:spcBef>
              <a:spcAft>
                <a:spcPts val="0"/>
              </a:spcAft>
              <a:defRPr/>
            </a:pPr>
            <a:r>
              <a:rPr lang="en-GB" dirty="0"/>
              <a:t>Inspiratory and expiratory muscle function</a:t>
            </a:r>
          </a:p>
          <a:p>
            <a:pPr marL="503238" indent="-457200" eaLnBrk="1" fontAlgn="auto" hangingPunct="1">
              <a:spcBef>
                <a:spcPts val="0"/>
              </a:spcBef>
              <a:spcAft>
                <a:spcPts val="0"/>
              </a:spcAft>
              <a:defRPr/>
            </a:pPr>
            <a:r>
              <a:rPr lang="en-GB" dirty="0"/>
              <a:t>Bulbar weakness and/or spasticity</a:t>
            </a:r>
          </a:p>
          <a:p>
            <a:pPr marL="503238" indent="-457200" eaLnBrk="1" fontAlgn="auto" hangingPunct="1">
              <a:spcBef>
                <a:spcPts val="0"/>
              </a:spcBef>
              <a:spcAft>
                <a:spcPts val="0"/>
              </a:spcAft>
              <a:defRPr/>
            </a:pPr>
            <a:r>
              <a:rPr lang="en-GB" dirty="0"/>
              <a:t>Dysphagia</a:t>
            </a:r>
          </a:p>
          <a:p>
            <a:pPr marL="503238" indent="-457200" eaLnBrk="1" fontAlgn="auto" hangingPunct="1">
              <a:spcBef>
                <a:spcPts val="0"/>
              </a:spcBef>
              <a:spcAft>
                <a:spcPts val="0"/>
              </a:spcAft>
              <a:defRPr/>
            </a:pPr>
            <a:r>
              <a:rPr lang="en-GB" dirty="0"/>
              <a:t>Oral and/or pharyngeal secretions</a:t>
            </a:r>
          </a:p>
          <a:p>
            <a:pPr marL="503238" indent="-457200" eaLnBrk="1" fontAlgn="auto" hangingPunct="1">
              <a:spcBef>
                <a:spcPts val="0"/>
              </a:spcBef>
              <a:spcAft>
                <a:spcPts val="0"/>
              </a:spcAft>
              <a:defRPr/>
            </a:pPr>
            <a:r>
              <a:rPr lang="en-GB" dirty="0"/>
              <a:t>Voluntary versus reflexive cough</a:t>
            </a:r>
          </a:p>
          <a:p>
            <a:pPr marL="503238" indent="-457200" eaLnBrk="1" fontAlgn="auto" hangingPunct="1">
              <a:spcBef>
                <a:spcPts val="0"/>
              </a:spcBef>
              <a:spcAft>
                <a:spcPts val="0"/>
              </a:spcAft>
              <a:defRPr/>
            </a:pPr>
            <a:r>
              <a:rPr lang="en-GB" dirty="0"/>
              <a:t>Cognitive or behavioural changes</a:t>
            </a:r>
          </a:p>
          <a:p>
            <a:pPr marL="503238" indent="-457200" eaLnBrk="1" fontAlgn="auto" hangingPunct="1">
              <a:spcBef>
                <a:spcPts val="0"/>
              </a:spcBef>
              <a:spcAft>
                <a:spcPts val="0"/>
              </a:spcAft>
              <a:defRPr/>
            </a:pPr>
            <a:r>
              <a:rPr lang="en-GB" dirty="0"/>
              <a:t>Pseudobulbar affect</a:t>
            </a:r>
          </a:p>
          <a:p>
            <a:pPr marL="503238" indent="-457200" eaLnBrk="1" fontAlgn="auto" hangingPunct="1">
              <a:spcBef>
                <a:spcPts val="0"/>
              </a:spcBef>
              <a:spcAft>
                <a:spcPts val="0"/>
              </a:spcAft>
              <a:defRPr/>
            </a:pPr>
            <a:r>
              <a:rPr lang="en-GB" sz="1400" dirty="0">
                <a:cs typeface="Arial" panose="020B0604020202020204" pitchFamily="34" charset="0"/>
              </a:rPr>
              <a:t>Mobility</a:t>
            </a:r>
          </a:p>
          <a:p>
            <a:pPr eaLnBrk="1" fontAlgn="auto" hangingPunct="1">
              <a:spcBef>
                <a:spcPts val="0"/>
              </a:spcBef>
              <a:spcAft>
                <a:spcPts val="0"/>
              </a:spcAft>
              <a:defRPr/>
            </a:pPr>
            <a:endParaRPr lang="en-GB" dirty="0"/>
          </a:p>
        </p:txBody>
      </p:sp>
      <p:sp>
        <p:nvSpPr>
          <p:cNvPr id="104452" name="Slide Number Placeholder 3">
            <a:extLst>
              <a:ext uri="{FF2B5EF4-FFF2-40B4-BE49-F238E27FC236}">
                <a16:creationId xmlns:a16="http://schemas.microsoft.com/office/drawing/2014/main" id="{D04EA6E5-68FB-4ADF-97D2-BBE6335EEC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88F7E1-F733-47BE-8D9A-9FA8F9E87225}" type="slidenum">
              <a:rPr lang="en-GB" altLang="en-US"/>
              <a:pPr>
                <a:spcBef>
                  <a:spcPct val="0"/>
                </a:spcBef>
              </a:pPr>
              <a:t>11</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CE18EA6-4646-4A2A-96B9-0AD574634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7A1766A-FB8F-4F91-884C-DC212B2488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 Recent chest infection – admitted to local hospital -  two lots </a:t>
            </a:r>
            <a:r>
              <a:rPr lang="en-GB" altLang="en-US" dirty="0" err="1"/>
              <a:t>abx</a:t>
            </a:r>
            <a:r>
              <a:rPr lang="en-GB" altLang="en-US" dirty="0"/>
              <a:t> - assumed aspiration.</a:t>
            </a:r>
          </a:p>
          <a:p>
            <a:endParaRPr lang="en-GB" altLang="en-US" dirty="0"/>
          </a:p>
          <a:p>
            <a:r>
              <a:rPr lang="en-GB" altLang="en-US" dirty="0"/>
              <a:t>Thickener in drinks</a:t>
            </a:r>
          </a:p>
          <a:p>
            <a:r>
              <a:rPr lang="en-GB" altLang="en-US" dirty="0"/>
              <a:t>Puree in evenings due to fatigue</a:t>
            </a:r>
          </a:p>
          <a:p>
            <a:endParaRPr lang="en-GB" altLang="en-US" dirty="0"/>
          </a:p>
          <a:p>
            <a:endParaRPr lang="en-GB" altLang="en-US" dirty="0"/>
          </a:p>
          <a:p>
            <a:endParaRPr lang="en-GB" altLang="en-US" dirty="0"/>
          </a:p>
        </p:txBody>
      </p:sp>
      <p:sp>
        <p:nvSpPr>
          <p:cNvPr id="108548" name="Slide Number Placeholder 3">
            <a:extLst>
              <a:ext uri="{FF2B5EF4-FFF2-40B4-BE49-F238E27FC236}">
                <a16:creationId xmlns:a16="http://schemas.microsoft.com/office/drawing/2014/main" id="{E9EE26AB-3CB4-4F6A-92DB-F652A03D67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B3EF19-ECE1-4807-BC4E-200A9A401ED2}" type="slidenum">
              <a:rPr lang="en-GB" altLang="en-US"/>
              <a:pPr>
                <a:spcBef>
                  <a:spcPct val="0"/>
                </a:spcBef>
              </a:pPr>
              <a:t>12</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B18504D-1714-4B15-A6A3-EBA9469EA6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A6FE2E90-96E2-4742-88FA-AB6307F06C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How the SLT-PT influence/modify each others expertise and opinion.</a:t>
            </a:r>
          </a:p>
          <a:p>
            <a:endParaRPr lang="en-GB" altLang="en-US" dirty="0"/>
          </a:p>
          <a:p>
            <a:r>
              <a:rPr lang="en-GB" altLang="en-US" dirty="0"/>
              <a:t>Not forced down one train of thought – i.e. an SLT will treat SLT problems. A respiratory </a:t>
            </a:r>
            <a:r>
              <a:rPr lang="en-GB" altLang="en-US" dirty="0" err="1"/>
              <a:t>physian</a:t>
            </a:r>
            <a:endParaRPr lang="en-GB" altLang="en-US" dirty="0"/>
          </a:p>
          <a:p>
            <a:endParaRPr lang="en-GB" altLang="en-US" dirty="0"/>
          </a:p>
          <a:p>
            <a:r>
              <a:rPr lang="en-GB" altLang="en-US" dirty="0"/>
              <a:t>Rarely is the pathology </a:t>
            </a:r>
            <a:r>
              <a:rPr lang="en-GB" altLang="en-US" dirty="0" err="1"/>
              <a:t>sioled</a:t>
            </a:r>
            <a:r>
              <a:rPr lang="en-GB" altLang="en-US" dirty="0"/>
              <a:t> – so why should our treatment be siloed. Over-play the complexity &amp; need for influence of one another.</a:t>
            </a:r>
          </a:p>
        </p:txBody>
      </p:sp>
      <p:sp>
        <p:nvSpPr>
          <p:cNvPr id="110596" name="Slide Number Placeholder 3">
            <a:extLst>
              <a:ext uri="{FF2B5EF4-FFF2-40B4-BE49-F238E27FC236}">
                <a16:creationId xmlns:a16="http://schemas.microsoft.com/office/drawing/2014/main" id="{B88D4E62-EC85-4ABB-82E2-7F4C80AB6C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ACC47A-C076-419A-BAEC-6D4458502D75}" type="slidenum">
              <a:rPr lang="en-GB" altLang="en-US"/>
              <a:pPr>
                <a:spcBef>
                  <a:spcPct val="0"/>
                </a:spcBef>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89DCB4-FA73-4A71-8464-57E1022710C0}"/>
              </a:ext>
            </a:extLst>
          </p:cNvPr>
          <p:cNvSpPr>
            <a:spLocks noGrp="1"/>
          </p:cNvSpPr>
          <p:nvPr>
            <p:ph type="dt" sz="half" idx="10"/>
          </p:nvPr>
        </p:nvSpPr>
        <p:spPr/>
        <p:txBody>
          <a:bodyPr/>
          <a:lstStyle>
            <a:lvl1pPr>
              <a:defRPr/>
            </a:lvl1pPr>
          </a:lstStyle>
          <a:p>
            <a:pPr>
              <a:defRPr/>
            </a:pPr>
            <a:fld id="{98DCCB11-13D4-4C47-B20C-3E098029F5BF}" type="datetimeFigureOut">
              <a:rPr lang="en-GB"/>
              <a:pPr>
                <a:defRPr/>
              </a:pPr>
              <a:t>02/12/2019</a:t>
            </a:fld>
            <a:endParaRPr lang="en-GB"/>
          </a:p>
        </p:txBody>
      </p:sp>
      <p:sp>
        <p:nvSpPr>
          <p:cNvPr id="5" name="Footer Placeholder 4">
            <a:extLst>
              <a:ext uri="{FF2B5EF4-FFF2-40B4-BE49-F238E27FC236}">
                <a16:creationId xmlns:a16="http://schemas.microsoft.com/office/drawing/2014/main" id="{3379EE56-67E6-4B9E-8803-88B87E63AF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5ADD013-EA54-4060-B49F-578EDF79CD5D}"/>
              </a:ext>
            </a:extLst>
          </p:cNvPr>
          <p:cNvSpPr>
            <a:spLocks noGrp="1"/>
          </p:cNvSpPr>
          <p:nvPr>
            <p:ph type="sldNum" sz="quarter" idx="12"/>
          </p:nvPr>
        </p:nvSpPr>
        <p:spPr/>
        <p:txBody>
          <a:bodyPr/>
          <a:lstStyle>
            <a:lvl1pPr>
              <a:defRPr/>
            </a:lvl1pPr>
          </a:lstStyle>
          <a:p>
            <a:pPr>
              <a:defRPr/>
            </a:pPr>
            <a:fld id="{4E111EBD-8946-4135-84FC-F2E6B6F4757B}" type="slidenum">
              <a:rPr lang="en-GB" altLang="en-US"/>
              <a:pPr>
                <a:defRPr/>
              </a:pPr>
              <a:t>‹#›</a:t>
            </a:fld>
            <a:endParaRPr lang="en-GB" altLang="en-US"/>
          </a:p>
        </p:txBody>
      </p:sp>
    </p:spTree>
    <p:extLst>
      <p:ext uri="{BB962C8B-B14F-4D97-AF65-F5344CB8AC3E}">
        <p14:creationId xmlns:p14="http://schemas.microsoft.com/office/powerpoint/2010/main" val="360357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72AAE-233E-41FE-9B5A-C909F804A7BB}"/>
              </a:ext>
            </a:extLst>
          </p:cNvPr>
          <p:cNvSpPr>
            <a:spLocks noGrp="1"/>
          </p:cNvSpPr>
          <p:nvPr>
            <p:ph type="dt" sz="half" idx="10"/>
          </p:nvPr>
        </p:nvSpPr>
        <p:spPr/>
        <p:txBody>
          <a:bodyPr/>
          <a:lstStyle>
            <a:lvl1pPr>
              <a:defRPr/>
            </a:lvl1pPr>
          </a:lstStyle>
          <a:p>
            <a:pPr>
              <a:defRPr/>
            </a:pPr>
            <a:fld id="{83EB60E9-5248-41C4-A55C-4A9FA038478F}" type="datetimeFigureOut">
              <a:rPr lang="en-GB"/>
              <a:pPr>
                <a:defRPr/>
              </a:pPr>
              <a:t>02/12/2019</a:t>
            </a:fld>
            <a:endParaRPr lang="en-GB"/>
          </a:p>
        </p:txBody>
      </p:sp>
      <p:sp>
        <p:nvSpPr>
          <p:cNvPr id="5" name="Footer Placeholder 4">
            <a:extLst>
              <a:ext uri="{FF2B5EF4-FFF2-40B4-BE49-F238E27FC236}">
                <a16:creationId xmlns:a16="http://schemas.microsoft.com/office/drawing/2014/main" id="{C0624767-F21B-4D51-927B-551724FA6BD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B804BD-2FF0-4081-A941-FEE87FF8C3BB}"/>
              </a:ext>
            </a:extLst>
          </p:cNvPr>
          <p:cNvSpPr>
            <a:spLocks noGrp="1"/>
          </p:cNvSpPr>
          <p:nvPr>
            <p:ph type="sldNum" sz="quarter" idx="12"/>
          </p:nvPr>
        </p:nvSpPr>
        <p:spPr/>
        <p:txBody>
          <a:bodyPr/>
          <a:lstStyle>
            <a:lvl1pPr>
              <a:defRPr/>
            </a:lvl1pPr>
          </a:lstStyle>
          <a:p>
            <a:pPr>
              <a:defRPr/>
            </a:pPr>
            <a:fld id="{C31C2AB4-4949-4773-BBCA-8096CF086719}" type="slidenum">
              <a:rPr lang="en-GB" altLang="en-US"/>
              <a:pPr>
                <a:defRPr/>
              </a:pPr>
              <a:t>‹#›</a:t>
            </a:fld>
            <a:endParaRPr lang="en-GB" altLang="en-US"/>
          </a:p>
        </p:txBody>
      </p:sp>
    </p:spTree>
    <p:extLst>
      <p:ext uri="{BB962C8B-B14F-4D97-AF65-F5344CB8AC3E}">
        <p14:creationId xmlns:p14="http://schemas.microsoft.com/office/powerpoint/2010/main" val="3076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CAEAAA-2ECE-420B-8D28-602A6BDBA857}"/>
              </a:ext>
            </a:extLst>
          </p:cNvPr>
          <p:cNvSpPr>
            <a:spLocks noGrp="1"/>
          </p:cNvSpPr>
          <p:nvPr>
            <p:ph type="dt" sz="half" idx="10"/>
          </p:nvPr>
        </p:nvSpPr>
        <p:spPr/>
        <p:txBody>
          <a:bodyPr/>
          <a:lstStyle>
            <a:lvl1pPr>
              <a:defRPr/>
            </a:lvl1pPr>
          </a:lstStyle>
          <a:p>
            <a:pPr>
              <a:defRPr/>
            </a:pPr>
            <a:fld id="{A8D5C571-929D-4A14-AF54-5F0B23972F0C}" type="datetimeFigureOut">
              <a:rPr lang="en-GB"/>
              <a:pPr>
                <a:defRPr/>
              </a:pPr>
              <a:t>02/12/2019</a:t>
            </a:fld>
            <a:endParaRPr lang="en-GB"/>
          </a:p>
        </p:txBody>
      </p:sp>
      <p:sp>
        <p:nvSpPr>
          <p:cNvPr id="5" name="Footer Placeholder 4">
            <a:extLst>
              <a:ext uri="{FF2B5EF4-FFF2-40B4-BE49-F238E27FC236}">
                <a16:creationId xmlns:a16="http://schemas.microsoft.com/office/drawing/2014/main" id="{A29A9D5F-24E8-4765-8B4B-7B442E847DF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6635B23-8471-4656-BA0F-D044A85FB8ED}"/>
              </a:ext>
            </a:extLst>
          </p:cNvPr>
          <p:cNvSpPr>
            <a:spLocks noGrp="1"/>
          </p:cNvSpPr>
          <p:nvPr>
            <p:ph type="sldNum" sz="quarter" idx="12"/>
          </p:nvPr>
        </p:nvSpPr>
        <p:spPr/>
        <p:txBody>
          <a:bodyPr/>
          <a:lstStyle>
            <a:lvl1pPr>
              <a:defRPr/>
            </a:lvl1pPr>
          </a:lstStyle>
          <a:p>
            <a:pPr>
              <a:defRPr/>
            </a:pPr>
            <a:fld id="{CFEDBDF7-422C-4EB0-AEF2-6D00DCC8EA0F}" type="slidenum">
              <a:rPr lang="en-GB" altLang="en-US"/>
              <a:pPr>
                <a:defRPr/>
              </a:pPr>
              <a:t>‹#›</a:t>
            </a:fld>
            <a:endParaRPr lang="en-GB" altLang="en-US"/>
          </a:p>
        </p:txBody>
      </p:sp>
    </p:spTree>
    <p:extLst>
      <p:ext uri="{BB962C8B-B14F-4D97-AF65-F5344CB8AC3E}">
        <p14:creationId xmlns:p14="http://schemas.microsoft.com/office/powerpoint/2010/main" val="95891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F5D35DC3-1364-4D47-93EA-EF0636DA4C5E}"/>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8612C207-6444-4ABC-ADE9-B211E6ED93E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801623BD-6F9D-42DF-955C-870B79512FA1}"/>
              </a:ext>
            </a:extLst>
          </p:cNvPr>
          <p:cNvSpPr>
            <a:spLocks noGrp="1"/>
          </p:cNvSpPr>
          <p:nvPr>
            <p:ph type="dt" sz="half" idx="10"/>
          </p:nvPr>
        </p:nvSpPr>
        <p:spPr/>
        <p:txBody>
          <a:bodyPr/>
          <a:lstStyle>
            <a:lvl1pPr>
              <a:defRPr b="0" baseline="0">
                <a:cs typeface="Arial" charset="0"/>
              </a:defRPr>
            </a:lvl1pPr>
          </a:lstStyle>
          <a:p>
            <a:pPr>
              <a:defRPr/>
            </a:pPr>
            <a:fld id="{33E3627B-183F-4716-91DE-39F596F95C3D}" type="datetimeFigureOut">
              <a:rPr lang="en-GB"/>
              <a:pPr>
                <a:defRPr/>
              </a:pPr>
              <a:t>02/12/2019</a:t>
            </a:fld>
            <a:endParaRPr lang="en-GB"/>
          </a:p>
        </p:txBody>
      </p:sp>
      <p:sp>
        <p:nvSpPr>
          <p:cNvPr id="7" name="Footer Placeholder 4">
            <a:extLst>
              <a:ext uri="{FF2B5EF4-FFF2-40B4-BE49-F238E27FC236}">
                <a16:creationId xmlns:a16="http://schemas.microsoft.com/office/drawing/2014/main" id="{A8B02D1A-9B75-406E-A3E9-F4AFB7D8265C}"/>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8" name="Slide Number Placeholder 5">
            <a:extLst>
              <a:ext uri="{FF2B5EF4-FFF2-40B4-BE49-F238E27FC236}">
                <a16:creationId xmlns:a16="http://schemas.microsoft.com/office/drawing/2014/main" id="{20762B47-D3E1-4F29-8B44-4FF41B482CD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B6EED0A7-7126-418F-8FB8-D2C47E9AF4FB}" type="slidenum">
              <a:rPr lang="en-GB" altLang="en-US"/>
              <a:pPr>
                <a:defRPr/>
              </a:pPr>
              <a:t>‹#›</a:t>
            </a:fld>
            <a:endParaRPr lang="en-GB" altLang="en-US"/>
          </a:p>
        </p:txBody>
      </p:sp>
    </p:spTree>
    <p:extLst>
      <p:ext uri="{BB962C8B-B14F-4D97-AF65-F5344CB8AC3E}">
        <p14:creationId xmlns:p14="http://schemas.microsoft.com/office/powerpoint/2010/main" val="32962450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BDEF8-28F9-4B31-86E3-090756FC8A50}"/>
              </a:ext>
            </a:extLst>
          </p:cNvPr>
          <p:cNvSpPr>
            <a:spLocks noGrp="1"/>
          </p:cNvSpPr>
          <p:nvPr>
            <p:ph type="dt" sz="half" idx="10"/>
          </p:nvPr>
        </p:nvSpPr>
        <p:spPr/>
        <p:txBody>
          <a:bodyPr/>
          <a:lstStyle>
            <a:lvl1pPr>
              <a:defRPr b="0" baseline="0">
                <a:cs typeface="Arial" charset="0"/>
              </a:defRPr>
            </a:lvl1pPr>
          </a:lstStyle>
          <a:p>
            <a:pPr>
              <a:defRPr/>
            </a:pPr>
            <a:fld id="{33113C99-B29A-40A3-9EC2-6F46032C204E}" type="datetimeFigureOut">
              <a:rPr lang="en-GB"/>
              <a:pPr>
                <a:defRPr/>
              </a:pPr>
              <a:t>02/12/2019</a:t>
            </a:fld>
            <a:endParaRPr lang="en-GB"/>
          </a:p>
        </p:txBody>
      </p:sp>
      <p:sp>
        <p:nvSpPr>
          <p:cNvPr id="5" name="Footer Placeholder 4">
            <a:extLst>
              <a:ext uri="{FF2B5EF4-FFF2-40B4-BE49-F238E27FC236}">
                <a16:creationId xmlns:a16="http://schemas.microsoft.com/office/drawing/2014/main" id="{6491FCDD-2A09-42DC-B25F-505E9A1A4B20}"/>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AFB9B71-C1DD-4E0F-B0D1-6B862E09EDF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FB5FA6EE-E0B3-4AE3-9489-4796D47374A1}" type="slidenum">
              <a:rPr lang="en-GB" altLang="en-US"/>
              <a:pPr>
                <a:defRPr/>
              </a:pPr>
              <a:t>‹#›</a:t>
            </a:fld>
            <a:endParaRPr lang="en-GB" altLang="en-US"/>
          </a:p>
        </p:txBody>
      </p:sp>
    </p:spTree>
    <p:extLst>
      <p:ext uri="{BB962C8B-B14F-4D97-AF65-F5344CB8AC3E}">
        <p14:creationId xmlns:p14="http://schemas.microsoft.com/office/powerpoint/2010/main" val="38301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6B7D7-73DF-4DA0-AE0C-05E48DF7D0A8}"/>
              </a:ext>
            </a:extLst>
          </p:cNvPr>
          <p:cNvSpPr>
            <a:spLocks noGrp="1"/>
          </p:cNvSpPr>
          <p:nvPr>
            <p:ph type="dt" sz="half" idx="10"/>
          </p:nvPr>
        </p:nvSpPr>
        <p:spPr/>
        <p:txBody>
          <a:bodyPr/>
          <a:lstStyle>
            <a:lvl1pPr>
              <a:defRPr b="0" baseline="0">
                <a:cs typeface="Arial" charset="0"/>
              </a:defRPr>
            </a:lvl1pPr>
          </a:lstStyle>
          <a:p>
            <a:pPr>
              <a:defRPr/>
            </a:pPr>
            <a:fld id="{8DAF2FF7-A97F-4FB5-9FC3-BADACF842C81}" type="datetimeFigureOut">
              <a:rPr lang="en-GB"/>
              <a:pPr>
                <a:defRPr/>
              </a:pPr>
              <a:t>02/12/2019</a:t>
            </a:fld>
            <a:endParaRPr lang="en-GB"/>
          </a:p>
        </p:txBody>
      </p:sp>
      <p:sp>
        <p:nvSpPr>
          <p:cNvPr id="5" name="Footer Placeholder 4">
            <a:extLst>
              <a:ext uri="{FF2B5EF4-FFF2-40B4-BE49-F238E27FC236}">
                <a16:creationId xmlns:a16="http://schemas.microsoft.com/office/drawing/2014/main" id="{6A90FA41-B0AD-4BDE-A80A-7B38C64BB959}"/>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ECB55763-E473-400F-809B-E59E518FDF43}"/>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7BBC348D-F9D9-4B47-BA7A-B7479AD7C3B0}" type="slidenum">
              <a:rPr lang="en-GB" altLang="en-US"/>
              <a:pPr>
                <a:defRPr/>
              </a:pPr>
              <a:t>‹#›</a:t>
            </a:fld>
            <a:endParaRPr lang="en-GB" altLang="en-US"/>
          </a:p>
        </p:txBody>
      </p:sp>
    </p:spTree>
    <p:extLst>
      <p:ext uri="{BB962C8B-B14F-4D97-AF65-F5344CB8AC3E}">
        <p14:creationId xmlns:p14="http://schemas.microsoft.com/office/powerpoint/2010/main" val="336394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B17A04F-D0CD-48C3-9B47-E4B1F43912B5}"/>
              </a:ext>
            </a:extLst>
          </p:cNvPr>
          <p:cNvSpPr>
            <a:spLocks noGrp="1"/>
          </p:cNvSpPr>
          <p:nvPr>
            <p:ph type="dt" sz="half" idx="10"/>
          </p:nvPr>
        </p:nvSpPr>
        <p:spPr/>
        <p:txBody>
          <a:bodyPr/>
          <a:lstStyle>
            <a:lvl1pPr>
              <a:defRPr b="0" baseline="0">
                <a:cs typeface="Arial" charset="0"/>
              </a:defRPr>
            </a:lvl1pPr>
          </a:lstStyle>
          <a:p>
            <a:pPr>
              <a:defRPr/>
            </a:pPr>
            <a:fld id="{847A8395-DE77-4D14-B9B9-816C22178D1C}" type="datetimeFigureOut">
              <a:rPr lang="en-GB"/>
              <a:pPr>
                <a:defRPr/>
              </a:pPr>
              <a:t>02/12/2019</a:t>
            </a:fld>
            <a:endParaRPr lang="en-GB"/>
          </a:p>
        </p:txBody>
      </p:sp>
      <p:sp>
        <p:nvSpPr>
          <p:cNvPr id="6" name="Footer Placeholder 4">
            <a:extLst>
              <a:ext uri="{FF2B5EF4-FFF2-40B4-BE49-F238E27FC236}">
                <a16:creationId xmlns:a16="http://schemas.microsoft.com/office/drawing/2014/main" id="{2F924EE3-F2FB-4CC8-9F3A-55A80E90747E}"/>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E3B6C8AB-0D22-4B78-AA26-A1E8027020C3}"/>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C602F3D-1886-41E3-94F6-A650561C338F}" type="slidenum">
              <a:rPr lang="en-GB" altLang="en-US"/>
              <a:pPr>
                <a:defRPr/>
              </a:pPr>
              <a:t>‹#›</a:t>
            </a:fld>
            <a:endParaRPr lang="en-GB" altLang="en-US"/>
          </a:p>
        </p:txBody>
      </p:sp>
    </p:spTree>
    <p:extLst>
      <p:ext uri="{BB962C8B-B14F-4D97-AF65-F5344CB8AC3E}">
        <p14:creationId xmlns:p14="http://schemas.microsoft.com/office/powerpoint/2010/main" val="260697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443806E-21B2-44A0-A762-60410A306788}"/>
              </a:ext>
            </a:extLst>
          </p:cNvPr>
          <p:cNvSpPr>
            <a:spLocks noGrp="1"/>
          </p:cNvSpPr>
          <p:nvPr>
            <p:ph type="dt" sz="half" idx="10"/>
          </p:nvPr>
        </p:nvSpPr>
        <p:spPr/>
        <p:txBody>
          <a:bodyPr/>
          <a:lstStyle>
            <a:lvl1pPr>
              <a:defRPr b="0" baseline="0">
                <a:cs typeface="Arial" charset="0"/>
              </a:defRPr>
            </a:lvl1pPr>
          </a:lstStyle>
          <a:p>
            <a:pPr>
              <a:defRPr/>
            </a:pPr>
            <a:fld id="{F57CE3EE-5BC6-47B3-A5FA-C12C765710C9}" type="datetimeFigureOut">
              <a:rPr lang="en-GB"/>
              <a:pPr>
                <a:defRPr/>
              </a:pPr>
              <a:t>02/12/2019</a:t>
            </a:fld>
            <a:endParaRPr lang="en-GB"/>
          </a:p>
        </p:txBody>
      </p:sp>
      <p:sp>
        <p:nvSpPr>
          <p:cNvPr id="8" name="Footer Placeholder 4">
            <a:extLst>
              <a:ext uri="{FF2B5EF4-FFF2-40B4-BE49-F238E27FC236}">
                <a16:creationId xmlns:a16="http://schemas.microsoft.com/office/drawing/2014/main" id="{3D3B062B-2DF3-42D0-872A-258A6F2672EB}"/>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9" name="Slide Number Placeholder 5">
            <a:extLst>
              <a:ext uri="{FF2B5EF4-FFF2-40B4-BE49-F238E27FC236}">
                <a16:creationId xmlns:a16="http://schemas.microsoft.com/office/drawing/2014/main" id="{FCCD374A-DB48-427C-9450-189393208EF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95CDF0A1-89E6-4CFA-9ABA-FA70525F3641}" type="slidenum">
              <a:rPr lang="en-GB" altLang="en-US"/>
              <a:pPr>
                <a:defRPr/>
              </a:pPr>
              <a:t>‹#›</a:t>
            </a:fld>
            <a:endParaRPr lang="en-GB" altLang="en-US"/>
          </a:p>
        </p:txBody>
      </p:sp>
    </p:spTree>
    <p:extLst>
      <p:ext uri="{BB962C8B-B14F-4D97-AF65-F5344CB8AC3E}">
        <p14:creationId xmlns:p14="http://schemas.microsoft.com/office/powerpoint/2010/main" val="3037001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523026E-F5C5-498D-A751-3ED41DFDF074}"/>
              </a:ext>
            </a:extLst>
          </p:cNvPr>
          <p:cNvSpPr>
            <a:spLocks noGrp="1"/>
          </p:cNvSpPr>
          <p:nvPr>
            <p:ph type="dt" sz="half" idx="10"/>
          </p:nvPr>
        </p:nvSpPr>
        <p:spPr/>
        <p:txBody>
          <a:bodyPr/>
          <a:lstStyle>
            <a:lvl1pPr>
              <a:defRPr b="0" baseline="0">
                <a:cs typeface="Arial" charset="0"/>
              </a:defRPr>
            </a:lvl1pPr>
          </a:lstStyle>
          <a:p>
            <a:pPr>
              <a:defRPr/>
            </a:pPr>
            <a:fld id="{02D475FE-BA06-44B6-B402-FF6D68018505}" type="datetimeFigureOut">
              <a:rPr lang="en-GB"/>
              <a:pPr>
                <a:defRPr/>
              </a:pPr>
              <a:t>02/12/2019</a:t>
            </a:fld>
            <a:endParaRPr lang="en-GB"/>
          </a:p>
        </p:txBody>
      </p:sp>
      <p:sp>
        <p:nvSpPr>
          <p:cNvPr id="4" name="Footer Placeholder 4">
            <a:extLst>
              <a:ext uri="{FF2B5EF4-FFF2-40B4-BE49-F238E27FC236}">
                <a16:creationId xmlns:a16="http://schemas.microsoft.com/office/drawing/2014/main" id="{DFE4FFC3-23E8-40F6-A0BF-086DFFCC294A}"/>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5" name="Slide Number Placeholder 5">
            <a:extLst>
              <a:ext uri="{FF2B5EF4-FFF2-40B4-BE49-F238E27FC236}">
                <a16:creationId xmlns:a16="http://schemas.microsoft.com/office/drawing/2014/main" id="{9CE91B50-755B-406E-9F21-8E9F4F220981}"/>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2BA60B4-9094-4A7B-9585-BE469DCB10BB}" type="slidenum">
              <a:rPr lang="en-GB" altLang="en-US"/>
              <a:pPr>
                <a:defRPr/>
              </a:pPr>
              <a:t>‹#›</a:t>
            </a:fld>
            <a:endParaRPr lang="en-GB" altLang="en-US"/>
          </a:p>
        </p:txBody>
      </p:sp>
    </p:spTree>
    <p:extLst>
      <p:ext uri="{BB962C8B-B14F-4D97-AF65-F5344CB8AC3E}">
        <p14:creationId xmlns:p14="http://schemas.microsoft.com/office/powerpoint/2010/main" val="390904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FA2391-9698-428B-882C-C7E8C5A98C11}"/>
              </a:ext>
            </a:extLst>
          </p:cNvPr>
          <p:cNvSpPr>
            <a:spLocks noGrp="1"/>
          </p:cNvSpPr>
          <p:nvPr>
            <p:ph type="dt" sz="half" idx="10"/>
          </p:nvPr>
        </p:nvSpPr>
        <p:spPr/>
        <p:txBody>
          <a:bodyPr/>
          <a:lstStyle>
            <a:lvl1pPr>
              <a:defRPr b="0" baseline="0">
                <a:cs typeface="Arial" charset="0"/>
              </a:defRPr>
            </a:lvl1pPr>
          </a:lstStyle>
          <a:p>
            <a:pPr>
              <a:defRPr/>
            </a:pPr>
            <a:fld id="{ED92DD4B-7789-4039-81F2-A70C27A16434}" type="datetimeFigureOut">
              <a:rPr lang="en-GB"/>
              <a:pPr>
                <a:defRPr/>
              </a:pPr>
              <a:t>02/12/2019</a:t>
            </a:fld>
            <a:endParaRPr lang="en-GB"/>
          </a:p>
        </p:txBody>
      </p:sp>
      <p:sp>
        <p:nvSpPr>
          <p:cNvPr id="3" name="Footer Placeholder 4">
            <a:extLst>
              <a:ext uri="{FF2B5EF4-FFF2-40B4-BE49-F238E27FC236}">
                <a16:creationId xmlns:a16="http://schemas.microsoft.com/office/drawing/2014/main" id="{06B1E41E-2F81-4943-B0C5-12FD52EB0834}"/>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4" name="Slide Number Placeholder 5">
            <a:extLst>
              <a:ext uri="{FF2B5EF4-FFF2-40B4-BE49-F238E27FC236}">
                <a16:creationId xmlns:a16="http://schemas.microsoft.com/office/drawing/2014/main" id="{F3C6F373-636B-4B46-B9CF-FFE3A827598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6D66466D-F047-4F03-9BBA-3D96DF7E195A}" type="slidenum">
              <a:rPr lang="en-GB" altLang="en-US"/>
              <a:pPr>
                <a:defRPr/>
              </a:pPr>
              <a:t>‹#›</a:t>
            </a:fld>
            <a:endParaRPr lang="en-GB" altLang="en-US"/>
          </a:p>
        </p:txBody>
      </p:sp>
    </p:spTree>
    <p:extLst>
      <p:ext uri="{BB962C8B-B14F-4D97-AF65-F5344CB8AC3E}">
        <p14:creationId xmlns:p14="http://schemas.microsoft.com/office/powerpoint/2010/main" val="347073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AC1EDB-772A-460A-8727-85769A275915}"/>
              </a:ext>
            </a:extLst>
          </p:cNvPr>
          <p:cNvSpPr>
            <a:spLocks noGrp="1"/>
          </p:cNvSpPr>
          <p:nvPr>
            <p:ph type="dt" sz="half" idx="10"/>
          </p:nvPr>
        </p:nvSpPr>
        <p:spPr/>
        <p:txBody>
          <a:bodyPr/>
          <a:lstStyle>
            <a:lvl1pPr>
              <a:defRPr b="0" baseline="0">
                <a:cs typeface="Arial" charset="0"/>
              </a:defRPr>
            </a:lvl1pPr>
          </a:lstStyle>
          <a:p>
            <a:pPr>
              <a:defRPr/>
            </a:pPr>
            <a:fld id="{B4F9AB13-AE29-4D12-A164-E511F425868A}" type="datetimeFigureOut">
              <a:rPr lang="en-GB"/>
              <a:pPr>
                <a:defRPr/>
              </a:pPr>
              <a:t>02/12/2019</a:t>
            </a:fld>
            <a:endParaRPr lang="en-GB"/>
          </a:p>
        </p:txBody>
      </p:sp>
      <p:sp>
        <p:nvSpPr>
          <p:cNvPr id="6" name="Footer Placeholder 4">
            <a:extLst>
              <a:ext uri="{FF2B5EF4-FFF2-40B4-BE49-F238E27FC236}">
                <a16:creationId xmlns:a16="http://schemas.microsoft.com/office/drawing/2014/main" id="{6614A10D-1F7A-4001-9197-FEB334C299FD}"/>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34F15ECF-FA50-4753-B748-88857789B791}"/>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03ED91C-E9BC-4842-8172-89C4317DC42B}" type="slidenum">
              <a:rPr lang="en-GB" altLang="en-US"/>
              <a:pPr>
                <a:defRPr/>
              </a:pPr>
              <a:t>‹#›</a:t>
            </a:fld>
            <a:endParaRPr lang="en-GB" altLang="en-US"/>
          </a:p>
        </p:txBody>
      </p:sp>
    </p:spTree>
    <p:extLst>
      <p:ext uri="{BB962C8B-B14F-4D97-AF65-F5344CB8AC3E}">
        <p14:creationId xmlns:p14="http://schemas.microsoft.com/office/powerpoint/2010/main" val="165382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6C200-5BC6-4F79-80B9-9A3ED0C37870}"/>
              </a:ext>
            </a:extLst>
          </p:cNvPr>
          <p:cNvSpPr>
            <a:spLocks noGrp="1"/>
          </p:cNvSpPr>
          <p:nvPr>
            <p:ph type="dt" sz="half" idx="10"/>
          </p:nvPr>
        </p:nvSpPr>
        <p:spPr/>
        <p:txBody>
          <a:bodyPr/>
          <a:lstStyle>
            <a:lvl1pPr>
              <a:defRPr/>
            </a:lvl1pPr>
          </a:lstStyle>
          <a:p>
            <a:pPr>
              <a:defRPr/>
            </a:pPr>
            <a:fld id="{9B71412E-4CC6-4F15-A76C-5C3F112DDB02}" type="datetimeFigureOut">
              <a:rPr lang="en-GB"/>
              <a:pPr>
                <a:defRPr/>
              </a:pPr>
              <a:t>02/12/2019</a:t>
            </a:fld>
            <a:endParaRPr lang="en-GB"/>
          </a:p>
        </p:txBody>
      </p:sp>
      <p:sp>
        <p:nvSpPr>
          <p:cNvPr id="5" name="Footer Placeholder 4">
            <a:extLst>
              <a:ext uri="{FF2B5EF4-FFF2-40B4-BE49-F238E27FC236}">
                <a16:creationId xmlns:a16="http://schemas.microsoft.com/office/drawing/2014/main" id="{94E0C1C7-B361-4CAC-BFCE-701C5380FF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E0E56CB-F6B2-4776-BFB5-B38469F9DA14}"/>
              </a:ext>
            </a:extLst>
          </p:cNvPr>
          <p:cNvSpPr>
            <a:spLocks noGrp="1"/>
          </p:cNvSpPr>
          <p:nvPr>
            <p:ph type="sldNum" sz="quarter" idx="12"/>
          </p:nvPr>
        </p:nvSpPr>
        <p:spPr/>
        <p:txBody>
          <a:bodyPr/>
          <a:lstStyle>
            <a:lvl1pPr>
              <a:defRPr/>
            </a:lvl1pPr>
          </a:lstStyle>
          <a:p>
            <a:pPr>
              <a:defRPr/>
            </a:pPr>
            <a:fld id="{08C1EDC6-6E96-4925-82EB-08295641D9AC}" type="slidenum">
              <a:rPr lang="en-GB" altLang="en-US"/>
              <a:pPr>
                <a:defRPr/>
              </a:pPr>
              <a:t>‹#›</a:t>
            </a:fld>
            <a:endParaRPr lang="en-GB" altLang="en-US"/>
          </a:p>
        </p:txBody>
      </p:sp>
    </p:spTree>
    <p:extLst>
      <p:ext uri="{BB962C8B-B14F-4D97-AF65-F5344CB8AC3E}">
        <p14:creationId xmlns:p14="http://schemas.microsoft.com/office/powerpoint/2010/main" val="4116442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5362AF4-039C-4F5B-80E9-8E9813A6FED7}"/>
              </a:ext>
            </a:extLst>
          </p:cNvPr>
          <p:cNvSpPr>
            <a:spLocks noGrp="1"/>
          </p:cNvSpPr>
          <p:nvPr>
            <p:ph type="dt" sz="half" idx="10"/>
          </p:nvPr>
        </p:nvSpPr>
        <p:spPr/>
        <p:txBody>
          <a:bodyPr/>
          <a:lstStyle>
            <a:lvl1pPr>
              <a:defRPr b="0" baseline="0">
                <a:cs typeface="Arial" charset="0"/>
              </a:defRPr>
            </a:lvl1pPr>
          </a:lstStyle>
          <a:p>
            <a:pPr>
              <a:defRPr/>
            </a:pPr>
            <a:fld id="{84B1D3F8-EC49-459D-BACA-25307974C0F9}" type="datetimeFigureOut">
              <a:rPr lang="en-GB"/>
              <a:pPr>
                <a:defRPr/>
              </a:pPr>
              <a:t>02/12/2019</a:t>
            </a:fld>
            <a:endParaRPr lang="en-GB"/>
          </a:p>
        </p:txBody>
      </p:sp>
      <p:sp>
        <p:nvSpPr>
          <p:cNvPr id="6" name="Footer Placeholder 4">
            <a:extLst>
              <a:ext uri="{FF2B5EF4-FFF2-40B4-BE49-F238E27FC236}">
                <a16:creationId xmlns:a16="http://schemas.microsoft.com/office/drawing/2014/main" id="{31D063F4-01A6-46DB-A279-B2B7AC9476EB}"/>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3A729F72-7B40-4197-ADB2-C6D245C1E4EE}"/>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19AEAED-2D7C-4DEE-A516-BF2C876D3387}" type="slidenum">
              <a:rPr lang="en-GB" altLang="en-US"/>
              <a:pPr>
                <a:defRPr/>
              </a:pPr>
              <a:t>‹#›</a:t>
            </a:fld>
            <a:endParaRPr lang="en-GB" altLang="en-US"/>
          </a:p>
        </p:txBody>
      </p:sp>
    </p:spTree>
    <p:extLst>
      <p:ext uri="{BB962C8B-B14F-4D97-AF65-F5344CB8AC3E}">
        <p14:creationId xmlns:p14="http://schemas.microsoft.com/office/powerpoint/2010/main" val="3931494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668978-D732-47CF-9CC5-156A8A68979B}"/>
              </a:ext>
            </a:extLst>
          </p:cNvPr>
          <p:cNvSpPr>
            <a:spLocks noGrp="1"/>
          </p:cNvSpPr>
          <p:nvPr>
            <p:ph type="dt" sz="half" idx="10"/>
          </p:nvPr>
        </p:nvSpPr>
        <p:spPr/>
        <p:txBody>
          <a:bodyPr/>
          <a:lstStyle>
            <a:lvl1pPr>
              <a:defRPr b="0" baseline="0">
                <a:cs typeface="Arial" charset="0"/>
              </a:defRPr>
            </a:lvl1pPr>
          </a:lstStyle>
          <a:p>
            <a:pPr>
              <a:defRPr/>
            </a:pPr>
            <a:fld id="{19672E0D-F591-4475-BE06-67D8884F8666}" type="datetimeFigureOut">
              <a:rPr lang="en-GB"/>
              <a:pPr>
                <a:defRPr/>
              </a:pPr>
              <a:t>02/12/2019</a:t>
            </a:fld>
            <a:endParaRPr lang="en-GB"/>
          </a:p>
        </p:txBody>
      </p:sp>
      <p:sp>
        <p:nvSpPr>
          <p:cNvPr id="5" name="Footer Placeholder 4">
            <a:extLst>
              <a:ext uri="{FF2B5EF4-FFF2-40B4-BE49-F238E27FC236}">
                <a16:creationId xmlns:a16="http://schemas.microsoft.com/office/drawing/2014/main" id="{4DC8EAA5-44AA-466E-ADF9-A5FDEE0590BE}"/>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2B00CBBE-F1EB-411F-9778-B5889C3ABAB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29C66D6-E954-4519-B6A5-2B9DD2ED1637}" type="slidenum">
              <a:rPr lang="en-GB" altLang="en-US"/>
              <a:pPr>
                <a:defRPr/>
              </a:pPr>
              <a:t>‹#›</a:t>
            </a:fld>
            <a:endParaRPr lang="en-GB" altLang="en-US"/>
          </a:p>
        </p:txBody>
      </p:sp>
    </p:spTree>
    <p:extLst>
      <p:ext uri="{BB962C8B-B14F-4D97-AF65-F5344CB8AC3E}">
        <p14:creationId xmlns:p14="http://schemas.microsoft.com/office/powerpoint/2010/main" val="289237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852533-3F7E-49A3-87F1-7E94ECADD769}"/>
              </a:ext>
            </a:extLst>
          </p:cNvPr>
          <p:cNvSpPr>
            <a:spLocks noGrp="1"/>
          </p:cNvSpPr>
          <p:nvPr>
            <p:ph type="dt" sz="half" idx="10"/>
          </p:nvPr>
        </p:nvSpPr>
        <p:spPr/>
        <p:txBody>
          <a:bodyPr/>
          <a:lstStyle>
            <a:lvl1pPr>
              <a:defRPr b="0" baseline="0">
                <a:cs typeface="Arial" charset="0"/>
              </a:defRPr>
            </a:lvl1pPr>
          </a:lstStyle>
          <a:p>
            <a:pPr>
              <a:defRPr/>
            </a:pPr>
            <a:fld id="{00F652FB-CA5B-4B50-9C68-BD75FED359A3}" type="datetimeFigureOut">
              <a:rPr lang="en-GB"/>
              <a:pPr>
                <a:defRPr/>
              </a:pPr>
              <a:t>02/12/2019</a:t>
            </a:fld>
            <a:endParaRPr lang="en-GB"/>
          </a:p>
        </p:txBody>
      </p:sp>
      <p:sp>
        <p:nvSpPr>
          <p:cNvPr id="5" name="Footer Placeholder 4">
            <a:extLst>
              <a:ext uri="{FF2B5EF4-FFF2-40B4-BE49-F238E27FC236}">
                <a16:creationId xmlns:a16="http://schemas.microsoft.com/office/drawing/2014/main" id="{A1BB1531-C618-4C3F-AB02-C8C812DBD693}"/>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FFFA8A6-9F88-424F-9ECB-0191E2DB6F8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A3B370FA-9EBB-41A3-837E-101FD31E633C}" type="slidenum">
              <a:rPr lang="en-GB" altLang="en-US"/>
              <a:pPr>
                <a:defRPr/>
              </a:pPr>
              <a:t>‹#›</a:t>
            </a:fld>
            <a:endParaRPr lang="en-GB" altLang="en-US"/>
          </a:p>
        </p:txBody>
      </p:sp>
    </p:spTree>
    <p:extLst>
      <p:ext uri="{BB962C8B-B14F-4D97-AF65-F5344CB8AC3E}">
        <p14:creationId xmlns:p14="http://schemas.microsoft.com/office/powerpoint/2010/main" val="1782783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2F6CF8D6-A640-40CE-B6B5-2BA3F15C6229}"/>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BB66F1B3-5142-41E3-B1BC-F48F60686E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347AFD36-669F-4506-A650-64BEE1C2898D}"/>
              </a:ext>
            </a:extLst>
          </p:cNvPr>
          <p:cNvSpPr>
            <a:spLocks noGrp="1"/>
          </p:cNvSpPr>
          <p:nvPr>
            <p:ph type="dt" sz="half" idx="10"/>
          </p:nvPr>
        </p:nvSpPr>
        <p:spPr/>
        <p:txBody>
          <a:bodyPr/>
          <a:lstStyle>
            <a:lvl1pPr>
              <a:defRPr b="0" baseline="0">
                <a:cs typeface="Arial" charset="0"/>
              </a:defRPr>
            </a:lvl1pPr>
          </a:lstStyle>
          <a:p>
            <a:pPr>
              <a:defRPr/>
            </a:pPr>
            <a:fld id="{D9A3A4D2-2357-4095-B140-2A6C387176F3}" type="datetimeFigureOut">
              <a:rPr lang="en-GB"/>
              <a:pPr>
                <a:defRPr/>
              </a:pPr>
              <a:t>02/12/2019</a:t>
            </a:fld>
            <a:endParaRPr lang="en-GB"/>
          </a:p>
        </p:txBody>
      </p:sp>
      <p:sp>
        <p:nvSpPr>
          <p:cNvPr id="7" name="Footer Placeholder 4">
            <a:extLst>
              <a:ext uri="{FF2B5EF4-FFF2-40B4-BE49-F238E27FC236}">
                <a16:creationId xmlns:a16="http://schemas.microsoft.com/office/drawing/2014/main" id="{18660CF3-8A53-404D-AC4C-4D44423ADDB0}"/>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8" name="Slide Number Placeholder 5">
            <a:extLst>
              <a:ext uri="{FF2B5EF4-FFF2-40B4-BE49-F238E27FC236}">
                <a16:creationId xmlns:a16="http://schemas.microsoft.com/office/drawing/2014/main" id="{4748FFB1-ADE9-4BBA-8CA7-B25DCC320CC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B9E7260E-B127-4028-B776-B3B5AB2CB20D}" type="slidenum">
              <a:rPr lang="en-GB" altLang="en-US"/>
              <a:pPr>
                <a:defRPr/>
              </a:pPr>
              <a:t>‹#›</a:t>
            </a:fld>
            <a:endParaRPr lang="en-GB" altLang="en-US"/>
          </a:p>
        </p:txBody>
      </p:sp>
    </p:spTree>
    <p:extLst>
      <p:ext uri="{BB962C8B-B14F-4D97-AF65-F5344CB8AC3E}">
        <p14:creationId xmlns:p14="http://schemas.microsoft.com/office/powerpoint/2010/main" val="25257368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08A8C6-8CF0-4DD3-B185-6DC703CA2A65}"/>
              </a:ext>
            </a:extLst>
          </p:cNvPr>
          <p:cNvSpPr>
            <a:spLocks noGrp="1"/>
          </p:cNvSpPr>
          <p:nvPr>
            <p:ph type="dt" sz="half" idx="10"/>
          </p:nvPr>
        </p:nvSpPr>
        <p:spPr/>
        <p:txBody>
          <a:bodyPr/>
          <a:lstStyle>
            <a:lvl1pPr>
              <a:defRPr b="0" baseline="0">
                <a:cs typeface="Arial" charset="0"/>
              </a:defRPr>
            </a:lvl1pPr>
          </a:lstStyle>
          <a:p>
            <a:pPr>
              <a:defRPr/>
            </a:pPr>
            <a:fld id="{BBE263DD-FC7E-40ED-92E0-43D91450A5BD}" type="datetimeFigureOut">
              <a:rPr lang="en-GB"/>
              <a:pPr>
                <a:defRPr/>
              </a:pPr>
              <a:t>02/12/2019</a:t>
            </a:fld>
            <a:endParaRPr lang="en-GB"/>
          </a:p>
        </p:txBody>
      </p:sp>
      <p:sp>
        <p:nvSpPr>
          <p:cNvPr id="5" name="Footer Placeholder 4">
            <a:extLst>
              <a:ext uri="{FF2B5EF4-FFF2-40B4-BE49-F238E27FC236}">
                <a16:creationId xmlns:a16="http://schemas.microsoft.com/office/drawing/2014/main" id="{4096987D-9AE4-4237-A690-B548407FDF88}"/>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CBF058B6-E2A4-414D-AFBD-22D49ED0A33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DFC5AE3-7169-4108-AE9F-1C13B7FABC46}" type="slidenum">
              <a:rPr lang="en-GB" altLang="en-US"/>
              <a:pPr>
                <a:defRPr/>
              </a:pPr>
              <a:t>‹#›</a:t>
            </a:fld>
            <a:endParaRPr lang="en-GB" altLang="en-US"/>
          </a:p>
        </p:txBody>
      </p:sp>
    </p:spTree>
    <p:extLst>
      <p:ext uri="{BB962C8B-B14F-4D97-AF65-F5344CB8AC3E}">
        <p14:creationId xmlns:p14="http://schemas.microsoft.com/office/powerpoint/2010/main" val="1758658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56AF0-7A5C-48AB-82A1-86D13BAAC2F8}"/>
              </a:ext>
            </a:extLst>
          </p:cNvPr>
          <p:cNvSpPr>
            <a:spLocks noGrp="1"/>
          </p:cNvSpPr>
          <p:nvPr>
            <p:ph type="dt" sz="half" idx="10"/>
          </p:nvPr>
        </p:nvSpPr>
        <p:spPr/>
        <p:txBody>
          <a:bodyPr/>
          <a:lstStyle>
            <a:lvl1pPr>
              <a:defRPr b="0" baseline="0">
                <a:cs typeface="Arial" charset="0"/>
              </a:defRPr>
            </a:lvl1pPr>
          </a:lstStyle>
          <a:p>
            <a:pPr>
              <a:defRPr/>
            </a:pPr>
            <a:fld id="{50CC0C24-261F-4287-BC1F-F6D9A0474E41}" type="datetimeFigureOut">
              <a:rPr lang="en-GB"/>
              <a:pPr>
                <a:defRPr/>
              </a:pPr>
              <a:t>02/12/2019</a:t>
            </a:fld>
            <a:endParaRPr lang="en-GB"/>
          </a:p>
        </p:txBody>
      </p:sp>
      <p:sp>
        <p:nvSpPr>
          <p:cNvPr id="5" name="Footer Placeholder 4">
            <a:extLst>
              <a:ext uri="{FF2B5EF4-FFF2-40B4-BE49-F238E27FC236}">
                <a16:creationId xmlns:a16="http://schemas.microsoft.com/office/drawing/2014/main" id="{8758DC11-8DFA-46AE-B202-83986DDB5B6D}"/>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5BE2E99-DA91-47EE-A95A-367E71C1797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2C39212C-1FF3-481D-8B15-5A6F11AA86C3}" type="slidenum">
              <a:rPr lang="en-GB" altLang="en-US"/>
              <a:pPr>
                <a:defRPr/>
              </a:pPr>
              <a:t>‹#›</a:t>
            </a:fld>
            <a:endParaRPr lang="en-GB" altLang="en-US"/>
          </a:p>
        </p:txBody>
      </p:sp>
    </p:spTree>
    <p:extLst>
      <p:ext uri="{BB962C8B-B14F-4D97-AF65-F5344CB8AC3E}">
        <p14:creationId xmlns:p14="http://schemas.microsoft.com/office/powerpoint/2010/main" val="1633445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7EE39D9-72DA-4BE3-9115-A7AD24E05596}"/>
              </a:ext>
            </a:extLst>
          </p:cNvPr>
          <p:cNvSpPr>
            <a:spLocks noGrp="1"/>
          </p:cNvSpPr>
          <p:nvPr>
            <p:ph type="dt" sz="half" idx="10"/>
          </p:nvPr>
        </p:nvSpPr>
        <p:spPr/>
        <p:txBody>
          <a:bodyPr/>
          <a:lstStyle>
            <a:lvl1pPr>
              <a:defRPr b="0" baseline="0">
                <a:cs typeface="Arial" charset="0"/>
              </a:defRPr>
            </a:lvl1pPr>
          </a:lstStyle>
          <a:p>
            <a:pPr>
              <a:defRPr/>
            </a:pPr>
            <a:fld id="{3AB49DE8-FC44-4705-9F6B-F90753F263D6}" type="datetimeFigureOut">
              <a:rPr lang="en-GB"/>
              <a:pPr>
                <a:defRPr/>
              </a:pPr>
              <a:t>02/12/2019</a:t>
            </a:fld>
            <a:endParaRPr lang="en-GB"/>
          </a:p>
        </p:txBody>
      </p:sp>
      <p:sp>
        <p:nvSpPr>
          <p:cNvPr id="6" name="Footer Placeholder 4">
            <a:extLst>
              <a:ext uri="{FF2B5EF4-FFF2-40B4-BE49-F238E27FC236}">
                <a16:creationId xmlns:a16="http://schemas.microsoft.com/office/drawing/2014/main" id="{ECB74066-5AC7-41E7-B385-10AEADAE0D46}"/>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CE999240-5666-43D3-987F-450163E4C1F5}"/>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2759A45C-A7FC-468F-9F5F-1EB8A64FE377}" type="slidenum">
              <a:rPr lang="en-GB" altLang="en-US"/>
              <a:pPr>
                <a:defRPr/>
              </a:pPr>
              <a:t>‹#›</a:t>
            </a:fld>
            <a:endParaRPr lang="en-GB" altLang="en-US"/>
          </a:p>
        </p:txBody>
      </p:sp>
    </p:spTree>
    <p:extLst>
      <p:ext uri="{BB962C8B-B14F-4D97-AF65-F5344CB8AC3E}">
        <p14:creationId xmlns:p14="http://schemas.microsoft.com/office/powerpoint/2010/main" val="916200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0AF04A3-E503-49BE-B502-5F03496ED186}"/>
              </a:ext>
            </a:extLst>
          </p:cNvPr>
          <p:cNvSpPr>
            <a:spLocks noGrp="1"/>
          </p:cNvSpPr>
          <p:nvPr>
            <p:ph type="dt" sz="half" idx="10"/>
          </p:nvPr>
        </p:nvSpPr>
        <p:spPr/>
        <p:txBody>
          <a:bodyPr/>
          <a:lstStyle>
            <a:lvl1pPr>
              <a:defRPr b="0" baseline="0">
                <a:cs typeface="Arial" charset="0"/>
              </a:defRPr>
            </a:lvl1pPr>
          </a:lstStyle>
          <a:p>
            <a:pPr>
              <a:defRPr/>
            </a:pPr>
            <a:fld id="{D7BEBAA5-BAA1-429D-9B28-2CAE208F24A1}" type="datetimeFigureOut">
              <a:rPr lang="en-GB"/>
              <a:pPr>
                <a:defRPr/>
              </a:pPr>
              <a:t>02/12/2019</a:t>
            </a:fld>
            <a:endParaRPr lang="en-GB"/>
          </a:p>
        </p:txBody>
      </p:sp>
      <p:sp>
        <p:nvSpPr>
          <p:cNvPr id="8" name="Footer Placeholder 4">
            <a:extLst>
              <a:ext uri="{FF2B5EF4-FFF2-40B4-BE49-F238E27FC236}">
                <a16:creationId xmlns:a16="http://schemas.microsoft.com/office/drawing/2014/main" id="{4EE1104B-352E-4BE0-876E-A656CB2C02E3}"/>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9" name="Slide Number Placeholder 5">
            <a:extLst>
              <a:ext uri="{FF2B5EF4-FFF2-40B4-BE49-F238E27FC236}">
                <a16:creationId xmlns:a16="http://schemas.microsoft.com/office/drawing/2014/main" id="{972A83A3-F3DA-4861-B719-04C0095021B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588AB97-223F-4363-AE41-28A08EE513C8}" type="slidenum">
              <a:rPr lang="en-GB" altLang="en-US"/>
              <a:pPr>
                <a:defRPr/>
              </a:pPr>
              <a:t>‹#›</a:t>
            </a:fld>
            <a:endParaRPr lang="en-GB" altLang="en-US"/>
          </a:p>
        </p:txBody>
      </p:sp>
    </p:spTree>
    <p:extLst>
      <p:ext uri="{BB962C8B-B14F-4D97-AF65-F5344CB8AC3E}">
        <p14:creationId xmlns:p14="http://schemas.microsoft.com/office/powerpoint/2010/main" val="3731304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8BDDF8C-33ED-41AC-9874-B64DB4EB7EEE}"/>
              </a:ext>
            </a:extLst>
          </p:cNvPr>
          <p:cNvSpPr>
            <a:spLocks noGrp="1"/>
          </p:cNvSpPr>
          <p:nvPr>
            <p:ph type="dt" sz="half" idx="10"/>
          </p:nvPr>
        </p:nvSpPr>
        <p:spPr/>
        <p:txBody>
          <a:bodyPr/>
          <a:lstStyle>
            <a:lvl1pPr>
              <a:defRPr b="0" baseline="0">
                <a:cs typeface="Arial" charset="0"/>
              </a:defRPr>
            </a:lvl1pPr>
          </a:lstStyle>
          <a:p>
            <a:pPr>
              <a:defRPr/>
            </a:pPr>
            <a:fld id="{A1AD6654-D0FF-4FFB-9A6E-2A3C791A7A25}" type="datetimeFigureOut">
              <a:rPr lang="en-GB"/>
              <a:pPr>
                <a:defRPr/>
              </a:pPr>
              <a:t>02/12/2019</a:t>
            </a:fld>
            <a:endParaRPr lang="en-GB"/>
          </a:p>
        </p:txBody>
      </p:sp>
      <p:sp>
        <p:nvSpPr>
          <p:cNvPr id="4" name="Footer Placeholder 4">
            <a:extLst>
              <a:ext uri="{FF2B5EF4-FFF2-40B4-BE49-F238E27FC236}">
                <a16:creationId xmlns:a16="http://schemas.microsoft.com/office/drawing/2014/main" id="{BDE8BDC1-5188-46C7-9671-DAA0181B6FD5}"/>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5" name="Slide Number Placeholder 5">
            <a:extLst>
              <a:ext uri="{FF2B5EF4-FFF2-40B4-BE49-F238E27FC236}">
                <a16:creationId xmlns:a16="http://schemas.microsoft.com/office/drawing/2014/main" id="{B016AECF-5D47-4BDB-8E69-ECF1CD2BA9BA}"/>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6F4F4525-1D57-4298-B5A4-2E425A9FD8E4}" type="slidenum">
              <a:rPr lang="en-GB" altLang="en-US"/>
              <a:pPr>
                <a:defRPr/>
              </a:pPr>
              <a:t>‹#›</a:t>
            </a:fld>
            <a:endParaRPr lang="en-GB" altLang="en-US"/>
          </a:p>
        </p:txBody>
      </p:sp>
    </p:spTree>
    <p:extLst>
      <p:ext uri="{BB962C8B-B14F-4D97-AF65-F5344CB8AC3E}">
        <p14:creationId xmlns:p14="http://schemas.microsoft.com/office/powerpoint/2010/main" val="3365653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A6E9F5-DA0C-4F7C-BCD1-04CEE5ACD7FE}"/>
              </a:ext>
            </a:extLst>
          </p:cNvPr>
          <p:cNvSpPr>
            <a:spLocks noGrp="1"/>
          </p:cNvSpPr>
          <p:nvPr>
            <p:ph type="dt" sz="half" idx="10"/>
          </p:nvPr>
        </p:nvSpPr>
        <p:spPr/>
        <p:txBody>
          <a:bodyPr/>
          <a:lstStyle>
            <a:lvl1pPr>
              <a:defRPr b="0" baseline="0">
                <a:cs typeface="Arial" charset="0"/>
              </a:defRPr>
            </a:lvl1pPr>
          </a:lstStyle>
          <a:p>
            <a:pPr>
              <a:defRPr/>
            </a:pPr>
            <a:fld id="{06B2E3E9-B6DA-4E38-99D2-77B441B58E5A}" type="datetimeFigureOut">
              <a:rPr lang="en-GB"/>
              <a:pPr>
                <a:defRPr/>
              </a:pPr>
              <a:t>02/12/2019</a:t>
            </a:fld>
            <a:endParaRPr lang="en-GB"/>
          </a:p>
        </p:txBody>
      </p:sp>
      <p:sp>
        <p:nvSpPr>
          <p:cNvPr id="3" name="Footer Placeholder 4">
            <a:extLst>
              <a:ext uri="{FF2B5EF4-FFF2-40B4-BE49-F238E27FC236}">
                <a16:creationId xmlns:a16="http://schemas.microsoft.com/office/drawing/2014/main" id="{FE1C1397-31B7-4EC0-B8C0-CAF77A8493AB}"/>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4" name="Slide Number Placeholder 5">
            <a:extLst>
              <a:ext uri="{FF2B5EF4-FFF2-40B4-BE49-F238E27FC236}">
                <a16:creationId xmlns:a16="http://schemas.microsoft.com/office/drawing/2014/main" id="{78E31A50-5166-4E65-B199-F2FACB2EF431}"/>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59F9E421-29DE-40B4-9CE9-ACE005FEB69C}" type="slidenum">
              <a:rPr lang="en-GB" altLang="en-US"/>
              <a:pPr>
                <a:defRPr/>
              </a:pPr>
              <a:t>‹#›</a:t>
            </a:fld>
            <a:endParaRPr lang="en-GB" altLang="en-US"/>
          </a:p>
        </p:txBody>
      </p:sp>
    </p:spTree>
    <p:extLst>
      <p:ext uri="{BB962C8B-B14F-4D97-AF65-F5344CB8AC3E}">
        <p14:creationId xmlns:p14="http://schemas.microsoft.com/office/powerpoint/2010/main" val="136885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44917-9C21-4EAF-B680-69EF39CE5088}"/>
              </a:ext>
            </a:extLst>
          </p:cNvPr>
          <p:cNvSpPr>
            <a:spLocks noGrp="1"/>
          </p:cNvSpPr>
          <p:nvPr>
            <p:ph type="dt" sz="half" idx="10"/>
          </p:nvPr>
        </p:nvSpPr>
        <p:spPr/>
        <p:txBody>
          <a:bodyPr/>
          <a:lstStyle>
            <a:lvl1pPr>
              <a:defRPr/>
            </a:lvl1pPr>
          </a:lstStyle>
          <a:p>
            <a:pPr>
              <a:defRPr/>
            </a:pPr>
            <a:fld id="{E287E0E6-92B5-4A30-A4C2-7493E2992BA4}" type="datetimeFigureOut">
              <a:rPr lang="en-GB"/>
              <a:pPr>
                <a:defRPr/>
              </a:pPr>
              <a:t>02/12/2019</a:t>
            </a:fld>
            <a:endParaRPr lang="en-GB"/>
          </a:p>
        </p:txBody>
      </p:sp>
      <p:sp>
        <p:nvSpPr>
          <p:cNvPr id="5" name="Footer Placeholder 4">
            <a:extLst>
              <a:ext uri="{FF2B5EF4-FFF2-40B4-BE49-F238E27FC236}">
                <a16:creationId xmlns:a16="http://schemas.microsoft.com/office/drawing/2014/main" id="{D7C0A6C6-7E7A-4501-882E-DF6A92CBA7F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70B9BD4-B8A2-464B-9256-AC4A3D3D4DD2}"/>
              </a:ext>
            </a:extLst>
          </p:cNvPr>
          <p:cNvSpPr>
            <a:spLocks noGrp="1"/>
          </p:cNvSpPr>
          <p:nvPr>
            <p:ph type="sldNum" sz="quarter" idx="12"/>
          </p:nvPr>
        </p:nvSpPr>
        <p:spPr/>
        <p:txBody>
          <a:bodyPr/>
          <a:lstStyle>
            <a:lvl1pPr>
              <a:defRPr/>
            </a:lvl1pPr>
          </a:lstStyle>
          <a:p>
            <a:pPr>
              <a:defRPr/>
            </a:pPr>
            <a:fld id="{3C1C36F3-C162-49E1-9DF9-ABFED3862DBB}" type="slidenum">
              <a:rPr lang="en-GB" altLang="en-US"/>
              <a:pPr>
                <a:defRPr/>
              </a:pPr>
              <a:t>‹#›</a:t>
            </a:fld>
            <a:endParaRPr lang="en-GB" altLang="en-US"/>
          </a:p>
        </p:txBody>
      </p:sp>
    </p:spTree>
    <p:extLst>
      <p:ext uri="{BB962C8B-B14F-4D97-AF65-F5344CB8AC3E}">
        <p14:creationId xmlns:p14="http://schemas.microsoft.com/office/powerpoint/2010/main" val="315534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BEF656-2C45-4872-B22A-F370141A476C}"/>
              </a:ext>
            </a:extLst>
          </p:cNvPr>
          <p:cNvSpPr>
            <a:spLocks noGrp="1"/>
          </p:cNvSpPr>
          <p:nvPr>
            <p:ph type="dt" sz="half" idx="10"/>
          </p:nvPr>
        </p:nvSpPr>
        <p:spPr/>
        <p:txBody>
          <a:bodyPr/>
          <a:lstStyle>
            <a:lvl1pPr>
              <a:defRPr b="0" baseline="0">
                <a:cs typeface="Arial" charset="0"/>
              </a:defRPr>
            </a:lvl1pPr>
          </a:lstStyle>
          <a:p>
            <a:pPr>
              <a:defRPr/>
            </a:pPr>
            <a:fld id="{77B10709-64E4-4368-9DBC-DCADF0C6B94D}" type="datetimeFigureOut">
              <a:rPr lang="en-GB"/>
              <a:pPr>
                <a:defRPr/>
              </a:pPr>
              <a:t>02/12/2019</a:t>
            </a:fld>
            <a:endParaRPr lang="en-GB"/>
          </a:p>
        </p:txBody>
      </p:sp>
      <p:sp>
        <p:nvSpPr>
          <p:cNvPr id="6" name="Footer Placeholder 4">
            <a:extLst>
              <a:ext uri="{FF2B5EF4-FFF2-40B4-BE49-F238E27FC236}">
                <a16:creationId xmlns:a16="http://schemas.microsoft.com/office/drawing/2014/main" id="{053810A0-534F-46A7-AC50-9A6B9C2F0534}"/>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3CE99F50-A2FD-4507-9B74-B3E0B23388B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456D029-6BCA-437E-8C57-EF9A800582BE}" type="slidenum">
              <a:rPr lang="en-GB" altLang="en-US"/>
              <a:pPr>
                <a:defRPr/>
              </a:pPr>
              <a:t>‹#›</a:t>
            </a:fld>
            <a:endParaRPr lang="en-GB" altLang="en-US"/>
          </a:p>
        </p:txBody>
      </p:sp>
    </p:spTree>
    <p:extLst>
      <p:ext uri="{BB962C8B-B14F-4D97-AF65-F5344CB8AC3E}">
        <p14:creationId xmlns:p14="http://schemas.microsoft.com/office/powerpoint/2010/main" val="1459022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1D29AE-E48D-4AF2-A6F4-FCDC0BDC83B0}"/>
              </a:ext>
            </a:extLst>
          </p:cNvPr>
          <p:cNvSpPr>
            <a:spLocks noGrp="1"/>
          </p:cNvSpPr>
          <p:nvPr>
            <p:ph type="dt" sz="half" idx="10"/>
          </p:nvPr>
        </p:nvSpPr>
        <p:spPr/>
        <p:txBody>
          <a:bodyPr/>
          <a:lstStyle>
            <a:lvl1pPr>
              <a:defRPr b="0" baseline="0">
                <a:cs typeface="Arial" charset="0"/>
              </a:defRPr>
            </a:lvl1pPr>
          </a:lstStyle>
          <a:p>
            <a:pPr>
              <a:defRPr/>
            </a:pPr>
            <a:fld id="{662B9E15-C61F-4DC5-BC61-5A580EC6BBF1}" type="datetimeFigureOut">
              <a:rPr lang="en-GB"/>
              <a:pPr>
                <a:defRPr/>
              </a:pPr>
              <a:t>02/12/2019</a:t>
            </a:fld>
            <a:endParaRPr lang="en-GB"/>
          </a:p>
        </p:txBody>
      </p:sp>
      <p:sp>
        <p:nvSpPr>
          <p:cNvPr id="6" name="Footer Placeholder 4">
            <a:extLst>
              <a:ext uri="{FF2B5EF4-FFF2-40B4-BE49-F238E27FC236}">
                <a16:creationId xmlns:a16="http://schemas.microsoft.com/office/drawing/2014/main" id="{A478AC84-54DE-43EE-A561-73F51A0BA32C}"/>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A557B355-BED6-4993-8689-F12C7747C4B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45583563-91A3-41CD-86FD-94465972234F}" type="slidenum">
              <a:rPr lang="en-GB" altLang="en-US"/>
              <a:pPr>
                <a:defRPr/>
              </a:pPr>
              <a:t>‹#›</a:t>
            </a:fld>
            <a:endParaRPr lang="en-GB" altLang="en-US"/>
          </a:p>
        </p:txBody>
      </p:sp>
    </p:spTree>
    <p:extLst>
      <p:ext uri="{BB962C8B-B14F-4D97-AF65-F5344CB8AC3E}">
        <p14:creationId xmlns:p14="http://schemas.microsoft.com/office/powerpoint/2010/main" val="36678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AA14E-1365-4270-8C82-9BB58DD804AE}"/>
              </a:ext>
            </a:extLst>
          </p:cNvPr>
          <p:cNvSpPr>
            <a:spLocks noGrp="1"/>
          </p:cNvSpPr>
          <p:nvPr>
            <p:ph type="dt" sz="half" idx="10"/>
          </p:nvPr>
        </p:nvSpPr>
        <p:spPr/>
        <p:txBody>
          <a:bodyPr/>
          <a:lstStyle>
            <a:lvl1pPr>
              <a:defRPr b="0" baseline="0">
                <a:cs typeface="Arial" charset="0"/>
              </a:defRPr>
            </a:lvl1pPr>
          </a:lstStyle>
          <a:p>
            <a:pPr>
              <a:defRPr/>
            </a:pPr>
            <a:fld id="{A7A63CED-04ED-4597-B131-0A1C8490C515}" type="datetimeFigureOut">
              <a:rPr lang="en-GB"/>
              <a:pPr>
                <a:defRPr/>
              </a:pPr>
              <a:t>02/12/2019</a:t>
            </a:fld>
            <a:endParaRPr lang="en-GB"/>
          </a:p>
        </p:txBody>
      </p:sp>
      <p:sp>
        <p:nvSpPr>
          <p:cNvPr id="5" name="Footer Placeholder 4">
            <a:extLst>
              <a:ext uri="{FF2B5EF4-FFF2-40B4-BE49-F238E27FC236}">
                <a16:creationId xmlns:a16="http://schemas.microsoft.com/office/drawing/2014/main" id="{E5DDF9AF-24E3-4FAB-8188-AA16C0AC5EC9}"/>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EA51B9B-11C2-4626-AB3B-4D41F46BA73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8FD1CF74-03BC-407C-9453-90181820A6E4}" type="slidenum">
              <a:rPr lang="en-GB" altLang="en-US"/>
              <a:pPr>
                <a:defRPr/>
              </a:pPr>
              <a:t>‹#›</a:t>
            </a:fld>
            <a:endParaRPr lang="en-GB" altLang="en-US"/>
          </a:p>
        </p:txBody>
      </p:sp>
    </p:spTree>
    <p:extLst>
      <p:ext uri="{BB962C8B-B14F-4D97-AF65-F5344CB8AC3E}">
        <p14:creationId xmlns:p14="http://schemas.microsoft.com/office/powerpoint/2010/main" val="3089146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C2F876-716A-4C7C-A2DA-7E7C49CE682F}"/>
              </a:ext>
            </a:extLst>
          </p:cNvPr>
          <p:cNvSpPr>
            <a:spLocks noGrp="1"/>
          </p:cNvSpPr>
          <p:nvPr>
            <p:ph type="dt" sz="half" idx="10"/>
          </p:nvPr>
        </p:nvSpPr>
        <p:spPr/>
        <p:txBody>
          <a:bodyPr/>
          <a:lstStyle>
            <a:lvl1pPr>
              <a:defRPr b="0" baseline="0">
                <a:cs typeface="Arial" charset="0"/>
              </a:defRPr>
            </a:lvl1pPr>
          </a:lstStyle>
          <a:p>
            <a:pPr>
              <a:defRPr/>
            </a:pPr>
            <a:fld id="{4EF5CD33-5A9A-4D45-9E8F-4E70649EC097}" type="datetimeFigureOut">
              <a:rPr lang="en-GB"/>
              <a:pPr>
                <a:defRPr/>
              </a:pPr>
              <a:t>02/12/2019</a:t>
            </a:fld>
            <a:endParaRPr lang="en-GB"/>
          </a:p>
        </p:txBody>
      </p:sp>
      <p:sp>
        <p:nvSpPr>
          <p:cNvPr id="5" name="Footer Placeholder 4">
            <a:extLst>
              <a:ext uri="{FF2B5EF4-FFF2-40B4-BE49-F238E27FC236}">
                <a16:creationId xmlns:a16="http://schemas.microsoft.com/office/drawing/2014/main" id="{2B15D645-5731-416C-B40A-42DF4417DF8D}"/>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8BD0EFD1-6BD5-4E6A-95C4-8367AC67FB13}"/>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843EA517-E6A3-473A-B892-0D9655D7D7A4}" type="slidenum">
              <a:rPr lang="en-GB" altLang="en-US"/>
              <a:pPr>
                <a:defRPr/>
              </a:pPr>
              <a:t>‹#›</a:t>
            </a:fld>
            <a:endParaRPr lang="en-GB" altLang="en-US"/>
          </a:p>
        </p:txBody>
      </p:sp>
    </p:spTree>
    <p:extLst>
      <p:ext uri="{BB962C8B-B14F-4D97-AF65-F5344CB8AC3E}">
        <p14:creationId xmlns:p14="http://schemas.microsoft.com/office/powerpoint/2010/main" val="2922269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B4E0EBAB-8E32-472F-9777-944C9243EA68}"/>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1CE67FA0-DC66-4BC8-9C22-C7DF8DEA29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380CC698-86CF-4A69-A462-598CADA7973F}"/>
              </a:ext>
            </a:extLst>
          </p:cNvPr>
          <p:cNvSpPr>
            <a:spLocks noGrp="1"/>
          </p:cNvSpPr>
          <p:nvPr>
            <p:ph type="dt" sz="half" idx="10"/>
          </p:nvPr>
        </p:nvSpPr>
        <p:spPr/>
        <p:txBody>
          <a:bodyPr/>
          <a:lstStyle>
            <a:lvl1pPr>
              <a:defRPr b="0" baseline="0">
                <a:cs typeface="Arial" charset="0"/>
              </a:defRPr>
            </a:lvl1pPr>
          </a:lstStyle>
          <a:p>
            <a:pPr>
              <a:defRPr/>
            </a:pPr>
            <a:fld id="{BDF7B997-9E31-4A01-873E-AB34EBB21377}" type="datetimeFigureOut">
              <a:rPr lang="en-GB"/>
              <a:pPr>
                <a:defRPr/>
              </a:pPr>
              <a:t>02/12/2019</a:t>
            </a:fld>
            <a:endParaRPr lang="en-GB"/>
          </a:p>
        </p:txBody>
      </p:sp>
      <p:sp>
        <p:nvSpPr>
          <p:cNvPr id="7" name="Footer Placeholder 4">
            <a:extLst>
              <a:ext uri="{FF2B5EF4-FFF2-40B4-BE49-F238E27FC236}">
                <a16:creationId xmlns:a16="http://schemas.microsoft.com/office/drawing/2014/main" id="{0CA45AB4-A068-44CD-A847-75E19D8AE6F8}"/>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8" name="Slide Number Placeholder 5">
            <a:extLst>
              <a:ext uri="{FF2B5EF4-FFF2-40B4-BE49-F238E27FC236}">
                <a16:creationId xmlns:a16="http://schemas.microsoft.com/office/drawing/2014/main" id="{24B3BDD4-6381-48A1-B012-C6822A243836}"/>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444116B0-E58A-4F45-8037-BC21D94AFB68}" type="slidenum">
              <a:rPr lang="en-GB" altLang="en-US"/>
              <a:pPr>
                <a:defRPr/>
              </a:pPr>
              <a:t>‹#›</a:t>
            </a:fld>
            <a:endParaRPr lang="en-GB" altLang="en-US"/>
          </a:p>
        </p:txBody>
      </p:sp>
    </p:spTree>
    <p:extLst>
      <p:ext uri="{BB962C8B-B14F-4D97-AF65-F5344CB8AC3E}">
        <p14:creationId xmlns:p14="http://schemas.microsoft.com/office/powerpoint/2010/main" val="127951207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648C2E-ECCC-4AB5-89F0-44A0E0679ED6}"/>
              </a:ext>
            </a:extLst>
          </p:cNvPr>
          <p:cNvSpPr>
            <a:spLocks noGrp="1"/>
          </p:cNvSpPr>
          <p:nvPr>
            <p:ph type="dt" sz="half" idx="10"/>
          </p:nvPr>
        </p:nvSpPr>
        <p:spPr/>
        <p:txBody>
          <a:bodyPr/>
          <a:lstStyle>
            <a:lvl1pPr>
              <a:defRPr b="0" baseline="0">
                <a:cs typeface="Arial" charset="0"/>
              </a:defRPr>
            </a:lvl1pPr>
          </a:lstStyle>
          <a:p>
            <a:pPr>
              <a:defRPr/>
            </a:pPr>
            <a:fld id="{994A816B-D85F-44EF-9E1B-37CB9FD3F2B0}" type="datetimeFigureOut">
              <a:rPr lang="en-GB"/>
              <a:pPr>
                <a:defRPr/>
              </a:pPr>
              <a:t>02/12/2019</a:t>
            </a:fld>
            <a:endParaRPr lang="en-GB"/>
          </a:p>
        </p:txBody>
      </p:sp>
      <p:sp>
        <p:nvSpPr>
          <p:cNvPr id="5" name="Footer Placeholder 4">
            <a:extLst>
              <a:ext uri="{FF2B5EF4-FFF2-40B4-BE49-F238E27FC236}">
                <a16:creationId xmlns:a16="http://schemas.microsoft.com/office/drawing/2014/main" id="{73914FB4-DF41-4C0A-B2E5-5875B2663E40}"/>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5375C728-7499-4A65-A903-D60E8AC8F46B}"/>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1EF2A37-4F38-4918-ADBE-42FD7CDB2C90}" type="slidenum">
              <a:rPr lang="en-GB" altLang="en-US"/>
              <a:pPr>
                <a:defRPr/>
              </a:pPr>
              <a:t>‹#›</a:t>
            </a:fld>
            <a:endParaRPr lang="en-GB" altLang="en-US"/>
          </a:p>
        </p:txBody>
      </p:sp>
    </p:spTree>
    <p:extLst>
      <p:ext uri="{BB962C8B-B14F-4D97-AF65-F5344CB8AC3E}">
        <p14:creationId xmlns:p14="http://schemas.microsoft.com/office/powerpoint/2010/main" val="459352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CFFD0-1E31-45C3-BCC3-D83A33A72F3E}"/>
              </a:ext>
            </a:extLst>
          </p:cNvPr>
          <p:cNvSpPr>
            <a:spLocks noGrp="1"/>
          </p:cNvSpPr>
          <p:nvPr>
            <p:ph type="dt" sz="half" idx="10"/>
          </p:nvPr>
        </p:nvSpPr>
        <p:spPr/>
        <p:txBody>
          <a:bodyPr/>
          <a:lstStyle>
            <a:lvl1pPr>
              <a:defRPr b="0" baseline="0">
                <a:cs typeface="Arial" charset="0"/>
              </a:defRPr>
            </a:lvl1pPr>
          </a:lstStyle>
          <a:p>
            <a:pPr>
              <a:defRPr/>
            </a:pPr>
            <a:fld id="{D831C71D-DD93-42F1-8457-80411837A35F}" type="datetimeFigureOut">
              <a:rPr lang="en-GB"/>
              <a:pPr>
                <a:defRPr/>
              </a:pPr>
              <a:t>02/12/2019</a:t>
            </a:fld>
            <a:endParaRPr lang="en-GB"/>
          </a:p>
        </p:txBody>
      </p:sp>
      <p:sp>
        <p:nvSpPr>
          <p:cNvPr id="5" name="Footer Placeholder 4">
            <a:extLst>
              <a:ext uri="{FF2B5EF4-FFF2-40B4-BE49-F238E27FC236}">
                <a16:creationId xmlns:a16="http://schemas.microsoft.com/office/drawing/2014/main" id="{FF6EDFBB-6856-40DE-9BF4-B15A41688813}"/>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EE4E8AD4-BC19-4D41-A501-734D78690C44}"/>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1C0CBAA-B808-455F-B56A-ECAB8AC27E24}" type="slidenum">
              <a:rPr lang="en-GB" altLang="en-US"/>
              <a:pPr>
                <a:defRPr/>
              </a:pPr>
              <a:t>‹#›</a:t>
            </a:fld>
            <a:endParaRPr lang="en-GB" altLang="en-US"/>
          </a:p>
        </p:txBody>
      </p:sp>
    </p:spTree>
    <p:extLst>
      <p:ext uri="{BB962C8B-B14F-4D97-AF65-F5344CB8AC3E}">
        <p14:creationId xmlns:p14="http://schemas.microsoft.com/office/powerpoint/2010/main" val="3295404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B9B2517-18BA-43DF-AC42-6695D0FDCD3F}"/>
              </a:ext>
            </a:extLst>
          </p:cNvPr>
          <p:cNvSpPr>
            <a:spLocks noGrp="1"/>
          </p:cNvSpPr>
          <p:nvPr>
            <p:ph type="dt" sz="half" idx="10"/>
          </p:nvPr>
        </p:nvSpPr>
        <p:spPr/>
        <p:txBody>
          <a:bodyPr/>
          <a:lstStyle>
            <a:lvl1pPr>
              <a:defRPr b="0" baseline="0">
                <a:cs typeface="Arial" charset="0"/>
              </a:defRPr>
            </a:lvl1pPr>
          </a:lstStyle>
          <a:p>
            <a:pPr>
              <a:defRPr/>
            </a:pPr>
            <a:fld id="{6F2CCDC4-22C9-42B5-940C-91B7C3BA2935}" type="datetimeFigureOut">
              <a:rPr lang="en-GB"/>
              <a:pPr>
                <a:defRPr/>
              </a:pPr>
              <a:t>02/12/2019</a:t>
            </a:fld>
            <a:endParaRPr lang="en-GB"/>
          </a:p>
        </p:txBody>
      </p:sp>
      <p:sp>
        <p:nvSpPr>
          <p:cNvPr id="6" name="Footer Placeholder 4">
            <a:extLst>
              <a:ext uri="{FF2B5EF4-FFF2-40B4-BE49-F238E27FC236}">
                <a16:creationId xmlns:a16="http://schemas.microsoft.com/office/drawing/2014/main" id="{1C43615E-8EA8-4D43-A6A4-0EBCC5D16335}"/>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FC15B7A0-BDAA-40AF-9FC6-6C3E0934074F}"/>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477B02C-1C53-46B3-B9DE-2664F9206C4C}" type="slidenum">
              <a:rPr lang="en-GB" altLang="en-US"/>
              <a:pPr>
                <a:defRPr/>
              </a:pPr>
              <a:t>‹#›</a:t>
            </a:fld>
            <a:endParaRPr lang="en-GB" altLang="en-US"/>
          </a:p>
        </p:txBody>
      </p:sp>
    </p:spTree>
    <p:extLst>
      <p:ext uri="{BB962C8B-B14F-4D97-AF65-F5344CB8AC3E}">
        <p14:creationId xmlns:p14="http://schemas.microsoft.com/office/powerpoint/2010/main" val="2202194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6C0B28C-FEBA-480E-8AD6-041924B47F01}"/>
              </a:ext>
            </a:extLst>
          </p:cNvPr>
          <p:cNvSpPr>
            <a:spLocks noGrp="1"/>
          </p:cNvSpPr>
          <p:nvPr>
            <p:ph type="dt" sz="half" idx="10"/>
          </p:nvPr>
        </p:nvSpPr>
        <p:spPr/>
        <p:txBody>
          <a:bodyPr/>
          <a:lstStyle>
            <a:lvl1pPr>
              <a:defRPr b="0" baseline="0">
                <a:cs typeface="Arial" charset="0"/>
              </a:defRPr>
            </a:lvl1pPr>
          </a:lstStyle>
          <a:p>
            <a:pPr>
              <a:defRPr/>
            </a:pPr>
            <a:fld id="{267C85DA-2B6D-4079-8ED7-02EFDC037314}" type="datetimeFigureOut">
              <a:rPr lang="en-GB"/>
              <a:pPr>
                <a:defRPr/>
              </a:pPr>
              <a:t>02/12/2019</a:t>
            </a:fld>
            <a:endParaRPr lang="en-GB"/>
          </a:p>
        </p:txBody>
      </p:sp>
      <p:sp>
        <p:nvSpPr>
          <p:cNvPr id="8" name="Footer Placeholder 4">
            <a:extLst>
              <a:ext uri="{FF2B5EF4-FFF2-40B4-BE49-F238E27FC236}">
                <a16:creationId xmlns:a16="http://schemas.microsoft.com/office/drawing/2014/main" id="{6D27E062-26C2-452E-BACB-E7E4AAF40956}"/>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9" name="Slide Number Placeholder 5">
            <a:extLst>
              <a:ext uri="{FF2B5EF4-FFF2-40B4-BE49-F238E27FC236}">
                <a16:creationId xmlns:a16="http://schemas.microsoft.com/office/drawing/2014/main" id="{7EA194FB-9C47-4451-9649-CC3BC114CB6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A975207-E729-4C05-9D45-2AAB533A7FB0}" type="slidenum">
              <a:rPr lang="en-GB" altLang="en-US"/>
              <a:pPr>
                <a:defRPr/>
              </a:pPr>
              <a:t>‹#›</a:t>
            </a:fld>
            <a:endParaRPr lang="en-GB" altLang="en-US"/>
          </a:p>
        </p:txBody>
      </p:sp>
    </p:spTree>
    <p:extLst>
      <p:ext uri="{BB962C8B-B14F-4D97-AF65-F5344CB8AC3E}">
        <p14:creationId xmlns:p14="http://schemas.microsoft.com/office/powerpoint/2010/main" val="1181156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DA8DCE7-526D-4D8D-9FCE-A80EDC7F96D5}"/>
              </a:ext>
            </a:extLst>
          </p:cNvPr>
          <p:cNvSpPr>
            <a:spLocks noGrp="1"/>
          </p:cNvSpPr>
          <p:nvPr>
            <p:ph type="dt" sz="half" idx="10"/>
          </p:nvPr>
        </p:nvSpPr>
        <p:spPr/>
        <p:txBody>
          <a:bodyPr/>
          <a:lstStyle>
            <a:lvl1pPr>
              <a:defRPr b="0" baseline="0">
                <a:cs typeface="Arial" charset="0"/>
              </a:defRPr>
            </a:lvl1pPr>
          </a:lstStyle>
          <a:p>
            <a:pPr>
              <a:defRPr/>
            </a:pPr>
            <a:fld id="{AAB5AC31-EBB3-4431-B936-9ED802862B0F}" type="datetimeFigureOut">
              <a:rPr lang="en-GB"/>
              <a:pPr>
                <a:defRPr/>
              </a:pPr>
              <a:t>02/12/2019</a:t>
            </a:fld>
            <a:endParaRPr lang="en-GB"/>
          </a:p>
        </p:txBody>
      </p:sp>
      <p:sp>
        <p:nvSpPr>
          <p:cNvPr id="4" name="Footer Placeholder 4">
            <a:extLst>
              <a:ext uri="{FF2B5EF4-FFF2-40B4-BE49-F238E27FC236}">
                <a16:creationId xmlns:a16="http://schemas.microsoft.com/office/drawing/2014/main" id="{176BF4A5-AF39-43A7-9E98-47FE6221EF72}"/>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5" name="Slide Number Placeholder 5">
            <a:extLst>
              <a:ext uri="{FF2B5EF4-FFF2-40B4-BE49-F238E27FC236}">
                <a16:creationId xmlns:a16="http://schemas.microsoft.com/office/drawing/2014/main" id="{9457A5C6-2EFF-465D-990F-46505BF754C2}"/>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5369FC2-73F6-4ED5-A9CD-5BF2827085DD}" type="slidenum">
              <a:rPr lang="en-GB" altLang="en-US"/>
              <a:pPr>
                <a:defRPr/>
              </a:pPr>
              <a:t>‹#›</a:t>
            </a:fld>
            <a:endParaRPr lang="en-GB" altLang="en-US"/>
          </a:p>
        </p:txBody>
      </p:sp>
    </p:spTree>
    <p:extLst>
      <p:ext uri="{BB962C8B-B14F-4D97-AF65-F5344CB8AC3E}">
        <p14:creationId xmlns:p14="http://schemas.microsoft.com/office/powerpoint/2010/main" val="22563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5750995-3670-4B9B-AE9B-2D25D5B8E14D}"/>
              </a:ext>
            </a:extLst>
          </p:cNvPr>
          <p:cNvSpPr>
            <a:spLocks noGrp="1"/>
          </p:cNvSpPr>
          <p:nvPr>
            <p:ph type="dt" sz="half" idx="10"/>
          </p:nvPr>
        </p:nvSpPr>
        <p:spPr/>
        <p:txBody>
          <a:bodyPr/>
          <a:lstStyle>
            <a:lvl1pPr>
              <a:defRPr/>
            </a:lvl1pPr>
          </a:lstStyle>
          <a:p>
            <a:pPr>
              <a:defRPr/>
            </a:pPr>
            <a:fld id="{D0D3C9ED-B28F-4B51-968E-77C6226565D7}" type="datetimeFigureOut">
              <a:rPr lang="en-GB"/>
              <a:pPr>
                <a:defRPr/>
              </a:pPr>
              <a:t>02/12/2019</a:t>
            </a:fld>
            <a:endParaRPr lang="en-GB"/>
          </a:p>
        </p:txBody>
      </p:sp>
      <p:sp>
        <p:nvSpPr>
          <p:cNvPr id="6" name="Footer Placeholder 4">
            <a:extLst>
              <a:ext uri="{FF2B5EF4-FFF2-40B4-BE49-F238E27FC236}">
                <a16:creationId xmlns:a16="http://schemas.microsoft.com/office/drawing/2014/main" id="{05769F41-2452-46A6-A49D-99E79ECC615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96E9AB6-BF3E-4C97-8F5C-F079F675B99C}"/>
              </a:ext>
            </a:extLst>
          </p:cNvPr>
          <p:cNvSpPr>
            <a:spLocks noGrp="1"/>
          </p:cNvSpPr>
          <p:nvPr>
            <p:ph type="sldNum" sz="quarter" idx="12"/>
          </p:nvPr>
        </p:nvSpPr>
        <p:spPr/>
        <p:txBody>
          <a:bodyPr/>
          <a:lstStyle>
            <a:lvl1pPr>
              <a:defRPr/>
            </a:lvl1pPr>
          </a:lstStyle>
          <a:p>
            <a:pPr>
              <a:defRPr/>
            </a:pPr>
            <a:fld id="{DBEEEFB2-1A3E-43F7-A098-EBFB8FC2E430}" type="slidenum">
              <a:rPr lang="en-GB" altLang="en-US"/>
              <a:pPr>
                <a:defRPr/>
              </a:pPr>
              <a:t>‹#›</a:t>
            </a:fld>
            <a:endParaRPr lang="en-GB" altLang="en-US"/>
          </a:p>
        </p:txBody>
      </p:sp>
    </p:spTree>
    <p:extLst>
      <p:ext uri="{BB962C8B-B14F-4D97-AF65-F5344CB8AC3E}">
        <p14:creationId xmlns:p14="http://schemas.microsoft.com/office/powerpoint/2010/main" val="3877950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CA534F-E6D1-4067-A302-99C03BE4E32E}"/>
              </a:ext>
            </a:extLst>
          </p:cNvPr>
          <p:cNvSpPr>
            <a:spLocks noGrp="1"/>
          </p:cNvSpPr>
          <p:nvPr>
            <p:ph type="dt" sz="half" idx="10"/>
          </p:nvPr>
        </p:nvSpPr>
        <p:spPr/>
        <p:txBody>
          <a:bodyPr/>
          <a:lstStyle>
            <a:lvl1pPr>
              <a:defRPr b="0" baseline="0">
                <a:cs typeface="Arial" charset="0"/>
              </a:defRPr>
            </a:lvl1pPr>
          </a:lstStyle>
          <a:p>
            <a:pPr>
              <a:defRPr/>
            </a:pPr>
            <a:fld id="{E1B735BC-785A-472E-BDE4-1541688816FB}" type="datetimeFigureOut">
              <a:rPr lang="en-GB"/>
              <a:pPr>
                <a:defRPr/>
              </a:pPr>
              <a:t>02/12/2019</a:t>
            </a:fld>
            <a:endParaRPr lang="en-GB"/>
          </a:p>
        </p:txBody>
      </p:sp>
      <p:sp>
        <p:nvSpPr>
          <p:cNvPr id="3" name="Footer Placeholder 4">
            <a:extLst>
              <a:ext uri="{FF2B5EF4-FFF2-40B4-BE49-F238E27FC236}">
                <a16:creationId xmlns:a16="http://schemas.microsoft.com/office/drawing/2014/main" id="{0E18EDF0-D5B6-4CC1-A6BA-F2CA888381CE}"/>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4" name="Slide Number Placeholder 5">
            <a:extLst>
              <a:ext uri="{FF2B5EF4-FFF2-40B4-BE49-F238E27FC236}">
                <a16:creationId xmlns:a16="http://schemas.microsoft.com/office/drawing/2014/main" id="{321E9A27-828E-481D-9ED7-C3644FB25CD9}"/>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F07A4A7-A4D5-4260-B9C0-A57AE3413484}" type="slidenum">
              <a:rPr lang="en-GB" altLang="en-US"/>
              <a:pPr>
                <a:defRPr/>
              </a:pPr>
              <a:t>‹#›</a:t>
            </a:fld>
            <a:endParaRPr lang="en-GB" altLang="en-US"/>
          </a:p>
        </p:txBody>
      </p:sp>
    </p:spTree>
    <p:extLst>
      <p:ext uri="{BB962C8B-B14F-4D97-AF65-F5344CB8AC3E}">
        <p14:creationId xmlns:p14="http://schemas.microsoft.com/office/powerpoint/2010/main" val="4248274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B25B7E-E1C8-40A4-B6FD-17E5A4D8007E}"/>
              </a:ext>
            </a:extLst>
          </p:cNvPr>
          <p:cNvSpPr>
            <a:spLocks noGrp="1"/>
          </p:cNvSpPr>
          <p:nvPr>
            <p:ph type="dt" sz="half" idx="10"/>
          </p:nvPr>
        </p:nvSpPr>
        <p:spPr/>
        <p:txBody>
          <a:bodyPr/>
          <a:lstStyle>
            <a:lvl1pPr>
              <a:defRPr b="0" baseline="0">
                <a:cs typeface="Arial" charset="0"/>
              </a:defRPr>
            </a:lvl1pPr>
          </a:lstStyle>
          <a:p>
            <a:pPr>
              <a:defRPr/>
            </a:pPr>
            <a:fld id="{4D25F7DA-65F2-4728-B10B-1384E8819EE2}" type="datetimeFigureOut">
              <a:rPr lang="en-GB"/>
              <a:pPr>
                <a:defRPr/>
              </a:pPr>
              <a:t>02/12/2019</a:t>
            </a:fld>
            <a:endParaRPr lang="en-GB"/>
          </a:p>
        </p:txBody>
      </p:sp>
      <p:sp>
        <p:nvSpPr>
          <p:cNvPr id="6" name="Footer Placeholder 4">
            <a:extLst>
              <a:ext uri="{FF2B5EF4-FFF2-40B4-BE49-F238E27FC236}">
                <a16:creationId xmlns:a16="http://schemas.microsoft.com/office/drawing/2014/main" id="{46D117D0-A263-4A9A-A72D-A4FCAAE1F8A1}"/>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A1AED7A7-D3E4-47EF-8568-BA76DBCDDE7A}"/>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6168311-4AE1-4647-95F8-E083DEF4E7EB}" type="slidenum">
              <a:rPr lang="en-GB" altLang="en-US"/>
              <a:pPr>
                <a:defRPr/>
              </a:pPr>
              <a:t>‹#›</a:t>
            </a:fld>
            <a:endParaRPr lang="en-GB" altLang="en-US"/>
          </a:p>
        </p:txBody>
      </p:sp>
    </p:spTree>
    <p:extLst>
      <p:ext uri="{BB962C8B-B14F-4D97-AF65-F5344CB8AC3E}">
        <p14:creationId xmlns:p14="http://schemas.microsoft.com/office/powerpoint/2010/main" val="3671634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C6C212E-3473-4A92-B643-36F2C07F9DC7}"/>
              </a:ext>
            </a:extLst>
          </p:cNvPr>
          <p:cNvSpPr>
            <a:spLocks noGrp="1"/>
          </p:cNvSpPr>
          <p:nvPr>
            <p:ph type="dt" sz="half" idx="10"/>
          </p:nvPr>
        </p:nvSpPr>
        <p:spPr/>
        <p:txBody>
          <a:bodyPr/>
          <a:lstStyle>
            <a:lvl1pPr>
              <a:defRPr b="0" baseline="0">
                <a:cs typeface="Arial" charset="0"/>
              </a:defRPr>
            </a:lvl1pPr>
          </a:lstStyle>
          <a:p>
            <a:pPr>
              <a:defRPr/>
            </a:pPr>
            <a:fld id="{D4316BFA-2DE0-43F8-BCC3-360427AA3AAC}" type="datetimeFigureOut">
              <a:rPr lang="en-GB"/>
              <a:pPr>
                <a:defRPr/>
              </a:pPr>
              <a:t>02/12/2019</a:t>
            </a:fld>
            <a:endParaRPr lang="en-GB"/>
          </a:p>
        </p:txBody>
      </p:sp>
      <p:sp>
        <p:nvSpPr>
          <p:cNvPr id="6" name="Footer Placeholder 4">
            <a:extLst>
              <a:ext uri="{FF2B5EF4-FFF2-40B4-BE49-F238E27FC236}">
                <a16:creationId xmlns:a16="http://schemas.microsoft.com/office/drawing/2014/main" id="{91F8742A-4E37-4255-BBEB-0D78E507E865}"/>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BA7E2EAF-5C3C-435E-95FB-E819811702D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A2E523F-A9A2-4CB3-97EA-E80932852FB0}" type="slidenum">
              <a:rPr lang="en-GB" altLang="en-US"/>
              <a:pPr>
                <a:defRPr/>
              </a:pPr>
              <a:t>‹#›</a:t>
            </a:fld>
            <a:endParaRPr lang="en-GB" altLang="en-US"/>
          </a:p>
        </p:txBody>
      </p:sp>
    </p:spTree>
    <p:extLst>
      <p:ext uri="{BB962C8B-B14F-4D97-AF65-F5344CB8AC3E}">
        <p14:creationId xmlns:p14="http://schemas.microsoft.com/office/powerpoint/2010/main" val="3250105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3008B-7A62-4DE7-951C-6E34EB25A58D}"/>
              </a:ext>
            </a:extLst>
          </p:cNvPr>
          <p:cNvSpPr>
            <a:spLocks noGrp="1"/>
          </p:cNvSpPr>
          <p:nvPr>
            <p:ph type="dt" sz="half" idx="10"/>
          </p:nvPr>
        </p:nvSpPr>
        <p:spPr/>
        <p:txBody>
          <a:bodyPr/>
          <a:lstStyle>
            <a:lvl1pPr>
              <a:defRPr b="0" baseline="0">
                <a:cs typeface="Arial" charset="0"/>
              </a:defRPr>
            </a:lvl1pPr>
          </a:lstStyle>
          <a:p>
            <a:pPr>
              <a:defRPr/>
            </a:pPr>
            <a:fld id="{F01CE111-339C-474B-A490-688061B1909C}" type="datetimeFigureOut">
              <a:rPr lang="en-GB"/>
              <a:pPr>
                <a:defRPr/>
              </a:pPr>
              <a:t>02/12/2019</a:t>
            </a:fld>
            <a:endParaRPr lang="en-GB"/>
          </a:p>
        </p:txBody>
      </p:sp>
      <p:sp>
        <p:nvSpPr>
          <p:cNvPr id="5" name="Footer Placeholder 4">
            <a:extLst>
              <a:ext uri="{FF2B5EF4-FFF2-40B4-BE49-F238E27FC236}">
                <a16:creationId xmlns:a16="http://schemas.microsoft.com/office/drawing/2014/main" id="{B60500D6-F2B0-4F3C-AD58-00E2D260F9AA}"/>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484B89E0-BAAC-4908-8952-6C94F7B7A9E5}"/>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66C50348-A79F-4194-94DA-25F7D594897C}" type="slidenum">
              <a:rPr lang="en-GB" altLang="en-US"/>
              <a:pPr>
                <a:defRPr/>
              </a:pPr>
              <a:t>‹#›</a:t>
            </a:fld>
            <a:endParaRPr lang="en-GB" altLang="en-US"/>
          </a:p>
        </p:txBody>
      </p:sp>
    </p:spTree>
    <p:extLst>
      <p:ext uri="{BB962C8B-B14F-4D97-AF65-F5344CB8AC3E}">
        <p14:creationId xmlns:p14="http://schemas.microsoft.com/office/powerpoint/2010/main" val="204616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0BC78-8DA1-4031-B8F9-2601787DEA4C}"/>
              </a:ext>
            </a:extLst>
          </p:cNvPr>
          <p:cNvSpPr>
            <a:spLocks noGrp="1"/>
          </p:cNvSpPr>
          <p:nvPr>
            <p:ph type="dt" sz="half" idx="10"/>
          </p:nvPr>
        </p:nvSpPr>
        <p:spPr/>
        <p:txBody>
          <a:bodyPr/>
          <a:lstStyle>
            <a:lvl1pPr>
              <a:defRPr b="0" baseline="0">
                <a:cs typeface="Arial" charset="0"/>
              </a:defRPr>
            </a:lvl1pPr>
          </a:lstStyle>
          <a:p>
            <a:pPr>
              <a:defRPr/>
            </a:pPr>
            <a:fld id="{BF56DAE5-9787-4A17-AD09-6184276D6FD6}" type="datetimeFigureOut">
              <a:rPr lang="en-GB"/>
              <a:pPr>
                <a:defRPr/>
              </a:pPr>
              <a:t>02/12/2019</a:t>
            </a:fld>
            <a:endParaRPr lang="en-GB"/>
          </a:p>
        </p:txBody>
      </p:sp>
      <p:sp>
        <p:nvSpPr>
          <p:cNvPr id="5" name="Footer Placeholder 4">
            <a:extLst>
              <a:ext uri="{FF2B5EF4-FFF2-40B4-BE49-F238E27FC236}">
                <a16:creationId xmlns:a16="http://schemas.microsoft.com/office/drawing/2014/main" id="{3A20E9A3-6182-43C9-9C61-61DE428B6F7D}"/>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AAA1CB9C-E897-49D7-B4D0-C18EBC5A145B}"/>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F72C307-035B-4BA5-88FA-ED6D9847EB23}" type="slidenum">
              <a:rPr lang="en-GB" altLang="en-US"/>
              <a:pPr>
                <a:defRPr/>
              </a:pPr>
              <a:t>‹#›</a:t>
            </a:fld>
            <a:endParaRPr lang="en-GB" altLang="en-US"/>
          </a:p>
        </p:txBody>
      </p:sp>
    </p:spTree>
    <p:extLst>
      <p:ext uri="{BB962C8B-B14F-4D97-AF65-F5344CB8AC3E}">
        <p14:creationId xmlns:p14="http://schemas.microsoft.com/office/powerpoint/2010/main" val="1283168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4AAF58EF-9676-4278-B1DB-152A19622F96}"/>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414CC92C-1F1C-40A5-98CF-FF3FF98A0E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0291481C-A29E-46E4-A7E5-47B9F73C6A89}"/>
              </a:ext>
            </a:extLst>
          </p:cNvPr>
          <p:cNvSpPr>
            <a:spLocks noGrp="1"/>
          </p:cNvSpPr>
          <p:nvPr>
            <p:ph type="dt" sz="half" idx="10"/>
          </p:nvPr>
        </p:nvSpPr>
        <p:spPr/>
        <p:txBody>
          <a:bodyPr/>
          <a:lstStyle>
            <a:lvl1pPr>
              <a:defRPr b="0" baseline="0">
                <a:cs typeface="Arial" charset="0"/>
              </a:defRPr>
            </a:lvl1pPr>
          </a:lstStyle>
          <a:p>
            <a:pPr>
              <a:defRPr/>
            </a:pPr>
            <a:fld id="{9B58AAD1-BAD5-4127-9441-7E394E5AFCA2}" type="datetimeFigureOut">
              <a:rPr lang="en-GB"/>
              <a:pPr>
                <a:defRPr/>
              </a:pPr>
              <a:t>02/12/2019</a:t>
            </a:fld>
            <a:endParaRPr lang="en-GB"/>
          </a:p>
        </p:txBody>
      </p:sp>
      <p:sp>
        <p:nvSpPr>
          <p:cNvPr id="7" name="Footer Placeholder 4">
            <a:extLst>
              <a:ext uri="{FF2B5EF4-FFF2-40B4-BE49-F238E27FC236}">
                <a16:creationId xmlns:a16="http://schemas.microsoft.com/office/drawing/2014/main" id="{19959306-22D9-490E-A13B-29DBAE929F23}"/>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8" name="Slide Number Placeholder 5">
            <a:extLst>
              <a:ext uri="{FF2B5EF4-FFF2-40B4-BE49-F238E27FC236}">
                <a16:creationId xmlns:a16="http://schemas.microsoft.com/office/drawing/2014/main" id="{7845FEB7-9D35-439C-B622-8AA14F7A9D1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B70C581-02C6-4FB7-934E-B0EBECFEBEA0}" type="slidenum">
              <a:rPr lang="en-GB" altLang="en-US"/>
              <a:pPr>
                <a:defRPr/>
              </a:pPr>
              <a:t>‹#›</a:t>
            </a:fld>
            <a:endParaRPr lang="en-GB" altLang="en-US"/>
          </a:p>
        </p:txBody>
      </p:sp>
    </p:spTree>
    <p:extLst>
      <p:ext uri="{BB962C8B-B14F-4D97-AF65-F5344CB8AC3E}">
        <p14:creationId xmlns:p14="http://schemas.microsoft.com/office/powerpoint/2010/main" val="372019884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61F879-52A5-449D-B515-5C2C804C44C7}"/>
              </a:ext>
            </a:extLst>
          </p:cNvPr>
          <p:cNvSpPr>
            <a:spLocks noGrp="1"/>
          </p:cNvSpPr>
          <p:nvPr>
            <p:ph type="dt" sz="half" idx="10"/>
          </p:nvPr>
        </p:nvSpPr>
        <p:spPr/>
        <p:txBody>
          <a:bodyPr/>
          <a:lstStyle>
            <a:lvl1pPr>
              <a:defRPr b="0" baseline="0">
                <a:cs typeface="Arial" charset="0"/>
              </a:defRPr>
            </a:lvl1pPr>
          </a:lstStyle>
          <a:p>
            <a:pPr>
              <a:defRPr/>
            </a:pPr>
            <a:fld id="{A9081C3E-8ABF-4B26-9461-40F7D2DAC84F}" type="datetimeFigureOut">
              <a:rPr lang="en-GB"/>
              <a:pPr>
                <a:defRPr/>
              </a:pPr>
              <a:t>02/12/2019</a:t>
            </a:fld>
            <a:endParaRPr lang="en-GB"/>
          </a:p>
        </p:txBody>
      </p:sp>
      <p:sp>
        <p:nvSpPr>
          <p:cNvPr id="5" name="Footer Placeholder 4">
            <a:extLst>
              <a:ext uri="{FF2B5EF4-FFF2-40B4-BE49-F238E27FC236}">
                <a16:creationId xmlns:a16="http://schemas.microsoft.com/office/drawing/2014/main" id="{634E6737-7E40-436A-9CC9-B9224AC64832}"/>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522B136-0414-4C64-A5CC-26F6F1EF3BC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7887C5BF-E376-4DB4-B4D3-9F6F627D7359}" type="slidenum">
              <a:rPr lang="en-GB" altLang="en-US"/>
              <a:pPr>
                <a:defRPr/>
              </a:pPr>
              <a:t>‹#›</a:t>
            </a:fld>
            <a:endParaRPr lang="en-GB" altLang="en-US"/>
          </a:p>
        </p:txBody>
      </p:sp>
    </p:spTree>
    <p:extLst>
      <p:ext uri="{BB962C8B-B14F-4D97-AF65-F5344CB8AC3E}">
        <p14:creationId xmlns:p14="http://schemas.microsoft.com/office/powerpoint/2010/main" val="4230629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86B09-2DC7-4D21-885D-D3B013AC785D}"/>
              </a:ext>
            </a:extLst>
          </p:cNvPr>
          <p:cNvSpPr>
            <a:spLocks noGrp="1"/>
          </p:cNvSpPr>
          <p:nvPr>
            <p:ph type="dt" sz="half" idx="10"/>
          </p:nvPr>
        </p:nvSpPr>
        <p:spPr/>
        <p:txBody>
          <a:bodyPr/>
          <a:lstStyle>
            <a:lvl1pPr>
              <a:defRPr b="0" baseline="0">
                <a:cs typeface="Arial" charset="0"/>
              </a:defRPr>
            </a:lvl1pPr>
          </a:lstStyle>
          <a:p>
            <a:pPr>
              <a:defRPr/>
            </a:pPr>
            <a:fld id="{A9552B5B-2B2A-4E5E-BD11-F03F403B94D6}" type="datetimeFigureOut">
              <a:rPr lang="en-GB"/>
              <a:pPr>
                <a:defRPr/>
              </a:pPr>
              <a:t>02/12/2019</a:t>
            </a:fld>
            <a:endParaRPr lang="en-GB"/>
          </a:p>
        </p:txBody>
      </p:sp>
      <p:sp>
        <p:nvSpPr>
          <p:cNvPr id="5" name="Footer Placeholder 4">
            <a:extLst>
              <a:ext uri="{FF2B5EF4-FFF2-40B4-BE49-F238E27FC236}">
                <a16:creationId xmlns:a16="http://schemas.microsoft.com/office/drawing/2014/main" id="{C3265401-1C85-4DDA-8A8E-FF985A720F6A}"/>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B07F295-689D-43B4-9DE4-124C10F298E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4CEE3C02-CB37-48AA-9C95-8BE2859228B1}" type="slidenum">
              <a:rPr lang="en-GB" altLang="en-US"/>
              <a:pPr>
                <a:defRPr/>
              </a:pPr>
              <a:t>‹#›</a:t>
            </a:fld>
            <a:endParaRPr lang="en-GB" altLang="en-US"/>
          </a:p>
        </p:txBody>
      </p:sp>
    </p:spTree>
    <p:extLst>
      <p:ext uri="{BB962C8B-B14F-4D97-AF65-F5344CB8AC3E}">
        <p14:creationId xmlns:p14="http://schemas.microsoft.com/office/powerpoint/2010/main" val="3705036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9D3EEBF-C285-4844-86BB-32E4B922AD76}"/>
              </a:ext>
            </a:extLst>
          </p:cNvPr>
          <p:cNvSpPr>
            <a:spLocks noGrp="1"/>
          </p:cNvSpPr>
          <p:nvPr>
            <p:ph type="dt" sz="half" idx="10"/>
          </p:nvPr>
        </p:nvSpPr>
        <p:spPr/>
        <p:txBody>
          <a:bodyPr/>
          <a:lstStyle>
            <a:lvl1pPr>
              <a:defRPr b="0" baseline="0">
                <a:cs typeface="Arial" charset="0"/>
              </a:defRPr>
            </a:lvl1pPr>
          </a:lstStyle>
          <a:p>
            <a:pPr>
              <a:defRPr/>
            </a:pPr>
            <a:fld id="{72BA1D47-5E76-4D35-95EF-6BB7EAC4E33D}" type="datetimeFigureOut">
              <a:rPr lang="en-GB"/>
              <a:pPr>
                <a:defRPr/>
              </a:pPr>
              <a:t>02/12/2019</a:t>
            </a:fld>
            <a:endParaRPr lang="en-GB"/>
          </a:p>
        </p:txBody>
      </p:sp>
      <p:sp>
        <p:nvSpPr>
          <p:cNvPr id="6" name="Footer Placeholder 4">
            <a:extLst>
              <a:ext uri="{FF2B5EF4-FFF2-40B4-BE49-F238E27FC236}">
                <a16:creationId xmlns:a16="http://schemas.microsoft.com/office/drawing/2014/main" id="{68576C2B-CAA8-4FB5-AF7F-07071EEAE7CB}"/>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821108C3-063F-4E19-9217-75B104B3302C}"/>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C3B59CB9-2662-42D9-9BC0-61FBE426DEB9}" type="slidenum">
              <a:rPr lang="en-GB" altLang="en-US"/>
              <a:pPr>
                <a:defRPr/>
              </a:pPr>
              <a:t>‹#›</a:t>
            </a:fld>
            <a:endParaRPr lang="en-GB" altLang="en-US"/>
          </a:p>
        </p:txBody>
      </p:sp>
    </p:spTree>
    <p:extLst>
      <p:ext uri="{BB962C8B-B14F-4D97-AF65-F5344CB8AC3E}">
        <p14:creationId xmlns:p14="http://schemas.microsoft.com/office/powerpoint/2010/main" val="3783716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CD0EC66-5B4F-43F6-92DE-897601A61BA8}"/>
              </a:ext>
            </a:extLst>
          </p:cNvPr>
          <p:cNvSpPr>
            <a:spLocks noGrp="1"/>
          </p:cNvSpPr>
          <p:nvPr>
            <p:ph type="dt" sz="half" idx="10"/>
          </p:nvPr>
        </p:nvSpPr>
        <p:spPr/>
        <p:txBody>
          <a:bodyPr/>
          <a:lstStyle>
            <a:lvl1pPr>
              <a:defRPr b="0" baseline="0">
                <a:cs typeface="Arial" charset="0"/>
              </a:defRPr>
            </a:lvl1pPr>
          </a:lstStyle>
          <a:p>
            <a:pPr>
              <a:defRPr/>
            </a:pPr>
            <a:fld id="{0CFAE486-CBEF-4837-B222-F77FAABE7A6C}" type="datetimeFigureOut">
              <a:rPr lang="en-GB"/>
              <a:pPr>
                <a:defRPr/>
              </a:pPr>
              <a:t>02/12/2019</a:t>
            </a:fld>
            <a:endParaRPr lang="en-GB"/>
          </a:p>
        </p:txBody>
      </p:sp>
      <p:sp>
        <p:nvSpPr>
          <p:cNvPr id="8" name="Footer Placeholder 4">
            <a:extLst>
              <a:ext uri="{FF2B5EF4-FFF2-40B4-BE49-F238E27FC236}">
                <a16:creationId xmlns:a16="http://schemas.microsoft.com/office/drawing/2014/main" id="{969BD8A9-2B97-4764-B76A-E4BD615BFC47}"/>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9" name="Slide Number Placeholder 5">
            <a:extLst>
              <a:ext uri="{FF2B5EF4-FFF2-40B4-BE49-F238E27FC236}">
                <a16:creationId xmlns:a16="http://schemas.microsoft.com/office/drawing/2014/main" id="{21842D2F-D49B-4153-A2F5-3E8051C0B736}"/>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354F5CBD-ACE5-4B59-974B-3D9DB72C4F7A}" type="slidenum">
              <a:rPr lang="en-GB" altLang="en-US"/>
              <a:pPr>
                <a:defRPr/>
              </a:pPr>
              <a:t>‹#›</a:t>
            </a:fld>
            <a:endParaRPr lang="en-GB" altLang="en-US"/>
          </a:p>
        </p:txBody>
      </p:sp>
    </p:spTree>
    <p:extLst>
      <p:ext uri="{BB962C8B-B14F-4D97-AF65-F5344CB8AC3E}">
        <p14:creationId xmlns:p14="http://schemas.microsoft.com/office/powerpoint/2010/main" val="328401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A176FBE-CD8F-449E-8104-337DFF58E5DA}"/>
              </a:ext>
            </a:extLst>
          </p:cNvPr>
          <p:cNvSpPr>
            <a:spLocks noGrp="1"/>
          </p:cNvSpPr>
          <p:nvPr>
            <p:ph type="dt" sz="half" idx="10"/>
          </p:nvPr>
        </p:nvSpPr>
        <p:spPr/>
        <p:txBody>
          <a:bodyPr/>
          <a:lstStyle>
            <a:lvl1pPr>
              <a:defRPr/>
            </a:lvl1pPr>
          </a:lstStyle>
          <a:p>
            <a:pPr>
              <a:defRPr/>
            </a:pPr>
            <a:fld id="{C10B9790-F2B1-4999-8854-BB235D0837A9}" type="datetimeFigureOut">
              <a:rPr lang="en-GB"/>
              <a:pPr>
                <a:defRPr/>
              </a:pPr>
              <a:t>02/12/2019</a:t>
            </a:fld>
            <a:endParaRPr lang="en-GB"/>
          </a:p>
        </p:txBody>
      </p:sp>
      <p:sp>
        <p:nvSpPr>
          <p:cNvPr id="8" name="Footer Placeholder 4">
            <a:extLst>
              <a:ext uri="{FF2B5EF4-FFF2-40B4-BE49-F238E27FC236}">
                <a16:creationId xmlns:a16="http://schemas.microsoft.com/office/drawing/2014/main" id="{7D680FAE-9FFD-434E-9235-81825074671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5AF16FD-ED6F-4860-9F05-827EA48F532A}"/>
              </a:ext>
            </a:extLst>
          </p:cNvPr>
          <p:cNvSpPr>
            <a:spLocks noGrp="1"/>
          </p:cNvSpPr>
          <p:nvPr>
            <p:ph type="sldNum" sz="quarter" idx="12"/>
          </p:nvPr>
        </p:nvSpPr>
        <p:spPr/>
        <p:txBody>
          <a:bodyPr/>
          <a:lstStyle>
            <a:lvl1pPr>
              <a:defRPr/>
            </a:lvl1pPr>
          </a:lstStyle>
          <a:p>
            <a:pPr>
              <a:defRPr/>
            </a:pPr>
            <a:fld id="{AC4F3260-C262-42AF-AB18-275D86E38755}" type="slidenum">
              <a:rPr lang="en-GB" altLang="en-US"/>
              <a:pPr>
                <a:defRPr/>
              </a:pPr>
              <a:t>‹#›</a:t>
            </a:fld>
            <a:endParaRPr lang="en-GB" altLang="en-US"/>
          </a:p>
        </p:txBody>
      </p:sp>
    </p:spTree>
    <p:extLst>
      <p:ext uri="{BB962C8B-B14F-4D97-AF65-F5344CB8AC3E}">
        <p14:creationId xmlns:p14="http://schemas.microsoft.com/office/powerpoint/2010/main" val="1147829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4F7C928-E43F-40EE-85E3-F16880C2C130}"/>
              </a:ext>
            </a:extLst>
          </p:cNvPr>
          <p:cNvSpPr>
            <a:spLocks noGrp="1"/>
          </p:cNvSpPr>
          <p:nvPr>
            <p:ph type="dt" sz="half" idx="10"/>
          </p:nvPr>
        </p:nvSpPr>
        <p:spPr/>
        <p:txBody>
          <a:bodyPr/>
          <a:lstStyle>
            <a:lvl1pPr>
              <a:defRPr b="0" baseline="0">
                <a:cs typeface="Arial" charset="0"/>
              </a:defRPr>
            </a:lvl1pPr>
          </a:lstStyle>
          <a:p>
            <a:pPr>
              <a:defRPr/>
            </a:pPr>
            <a:fld id="{E12E7034-9516-4E4E-A849-E85DCE0B1637}" type="datetimeFigureOut">
              <a:rPr lang="en-GB"/>
              <a:pPr>
                <a:defRPr/>
              </a:pPr>
              <a:t>02/12/2019</a:t>
            </a:fld>
            <a:endParaRPr lang="en-GB"/>
          </a:p>
        </p:txBody>
      </p:sp>
      <p:sp>
        <p:nvSpPr>
          <p:cNvPr id="4" name="Footer Placeholder 4">
            <a:extLst>
              <a:ext uri="{FF2B5EF4-FFF2-40B4-BE49-F238E27FC236}">
                <a16:creationId xmlns:a16="http://schemas.microsoft.com/office/drawing/2014/main" id="{D3A79F64-6BE0-4D92-994B-0B2FA5C9BB8B}"/>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5" name="Slide Number Placeholder 5">
            <a:extLst>
              <a:ext uri="{FF2B5EF4-FFF2-40B4-BE49-F238E27FC236}">
                <a16:creationId xmlns:a16="http://schemas.microsoft.com/office/drawing/2014/main" id="{A647F7E8-0FA5-4C0B-A571-4D8AF34372E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FED3A7B3-CCC9-4070-A3AD-9D863AF25D1C}" type="slidenum">
              <a:rPr lang="en-GB" altLang="en-US"/>
              <a:pPr>
                <a:defRPr/>
              </a:pPr>
              <a:t>‹#›</a:t>
            </a:fld>
            <a:endParaRPr lang="en-GB" altLang="en-US"/>
          </a:p>
        </p:txBody>
      </p:sp>
    </p:spTree>
    <p:extLst>
      <p:ext uri="{BB962C8B-B14F-4D97-AF65-F5344CB8AC3E}">
        <p14:creationId xmlns:p14="http://schemas.microsoft.com/office/powerpoint/2010/main" val="166731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526EF2-C78C-479B-959E-FB43BE5BA0F6}"/>
              </a:ext>
            </a:extLst>
          </p:cNvPr>
          <p:cNvSpPr>
            <a:spLocks noGrp="1"/>
          </p:cNvSpPr>
          <p:nvPr>
            <p:ph type="dt" sz="half" idx="10"/>
          </p:nvPr>
        </p:nvSpPr>
        <p:spPr/>
        <p:txBody>
          <a:bodyPr/>
          <a:lstStyle>
            <a:lvl1pPr>
              <a:defRPr b="0" baseline="0">
                <a:cs typeface="Arial" charset="0"/>
              </a:defRPr>
            </a:lvl1pPr>
          </a:lstStyle>
          <a:p>
            <a:pPr>
              <a:defRPr/>
            </a:pPr>
            <a:fld id="{A9FB2A8C-69DE-4B92-A20C-448193D2A43C}" type="datetimeFigureOut">
              <a:rPr lang="en-GB"/>
              <a:pPr>
                <a:defRPr/>
              </a:pPr>
              <a:t>02/12/2019</a:t>
            </a:fld>
            <a:endParaRPr lang="en-GB"/>
          </a:p>
        </p:txBody>
      </p:sp>
      <p:sp>
        <p:nvSpPr>
          <p:cNvPr id="3" name="Footer Placeholder 4">
            <a:extLst>
              <a:ext uri="{FF2B5EF4-FFF2-40B4-BE49-F238E27FC236}">
                <a16:creationId xmlns:a16="http://schemas.microsoft.com/office/drawing/2014/main" id="{54E3A1E7-D684-410D-A84E-A02970FBD787}"/>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4" name="Slide Number Placeholder 5">
            <a:extLst>
              <a:ext uri="{FF2B5EF4-FFF2-40B4-BE49-F238E27FC236}">
                <a16:creationId xmlns:a16="http://schemas.microsoft.com/office/drawing/2014/main" id="{EEDBE09B-EF2D-40F5-BC92-7AB23E3A3C54}"/>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967A5CA7-1AEA-4F1E-8086-8392AC379220}" type="slidenum">
              <a:rPr lang="en-GB" altLang="en-US"/>
              <a:pPr>
                <a:defRPr/>
              </a:pPr>
              <a:t>‹#›</a:t>
            </a:fld>
            <a:endParaRPr lang="en-GB" altLang="en-US"/>
          </a:p>
        </p:txBody>
      </p:sp>
    </p:spTree>
    <p:extLst>
      <p:ext uri="{BB962C8B-B14F-4D97-AF65-F5344CB8AC3E}">
        <p14:creationId xmlns:p14="http://schemas.microsoft.com/office/powerpoint/2010/main" val="4207766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F374B3-A848-4E60-B4F1-131A3DAB4DAB}"/>
              </a:ext>
            </a:extLst>
          </p:cNvPr>
          <p:cNvSpPr>
            <a:spLocks noGrp="1"/>
          </p:cNvSpPr>
          <p:nvPr>
            <p:ph type="dt" sz="half" idx="10"/>
          </p:nvPr>
        </p:nvSpPr>
        <p:spPr/>
        <p:txBody>
          <a:bodyPr/>
          <a:lstStyle>
            <a:lvl1pPr>
              <a:defRPr b="0" baseline="0">
                <a:cs typeface="Arial" charset="0"/>
              </a:defRPr>
            </a:lvl1pPr>
          </a:lstStyle>
          <a:p>
            <a:pPr>
              <a:defRPr/>
            </a:pPr>
            <a:fld id="{CE8971C7-97EB-468E-820F-10806A47E897}" type="datetimeFigureOut">
              <a:rPr lang="en-GB"/>
              <a:pPr>
                <a:defRPr/>
              </a:pPr>
              <a:t>02/12/2019</a:t>
            </a:fld>
            <a:endParaRPr lang="en-GB"/>
          </a:p>
        </p:txBody>
      </p:sp>
      <p:sp>
        <p:nvSpPr>
          <p:cNvPr id="6" name="Footer Placeholder 4">
            <a:extLst>
              <a:ext uri="{FF2B5EF4-FFF2-40B4-BE49-F238E27FC236}">
                <a16:creationId xmlns:a16="http://schemas.microsoft.com/office/drawing/2014/main" id="{4431B90C-AC64-4A0E-A4BC-33BFEB54900A}"/>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4DEF3D13-37BD-4AF9-9426-368C81E20C75}"/>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3A1937D-22F2-4960-AE33-AA634B403DB0}" type="slidenum">
              <a:rPr lang="en-GB" altLang="en-US"/>
              <a:pPr>
                <a:defRPr/>
              </a:pPr>
              <a:t>‹#›</a:t>
            </a:fld>
            <a:endParaRPr lang="en-GB" altLang="en-US"/>
          </a:p>
        </p:txBody>
      </p:sp>
    </p:spTree>
    <p:extLst>
      <p:ext uri="{BB962C8B-B14F-4D97-AF65-F5344CB8AC3E}">
        <p14:creationId xmlns:p14="http://schemas.microsoft.com/office/powerpoint/2010/main" val="2167973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C0DCCDD-0B93-4A5C-B898-19017CAA375B}"/>
              </a:ext>
            </a:extLst>
          </p:cNvPr>
          <p:cNvSpPr>
            <a:spLocks noGrp="1"/>
          </p:cNvSpPr>
          <p:nvPr>
            <p:ph type="dt" sz="half" idx="10"/>
          </p:nvPr>
        </p:nvSpPr>
        <p:spPr/>
        <p:txBody>
          <a:bodyPr/>
          <a:lstStyle>
            <a:lvl1pPr>
              <a:defRPr b="0" baseline="0">
                <a:cs typeface="Arial" charset="0"/>
              </a:defRPr>
            </a:lvl1pPr>
          </a:lstStyle>
          <a:p>
            <a:pPr>
              <a:defRPr/>
            </a:pPr>
            <a:fld id="{3BB84149-D301-4467-B072-E597111D99D5}" type="datetimeFigureOut">
              <a:rPr lang="en-GB"/>
              <a:pPr>
                <a:defRPr/>
              </a:pPr>
              <a:t>02/12/2019</a:t>
            </a:fld>
            <a:endParaRPr lang="en-GB"/>
          </a:p>
        </p:txBody>
      </p:sp>
      <p:sp>
        <p:nvSpPr>
          <p:cNvPr id="6" name="Footer Placeholder 4">
            <a:extLst>
              <a:ext uri="{FF2B5EF4-FFF2-40B4-BE49-F238E27FC236}">
                <a16:creationId xmlns:a16="http://schemas.microsoft.com/office/drawing/2014/main" id="{7AEC19B6-2DFF-4875-8E85-BBABEDA3535C}"/>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D0A003D4-F28A-4159-A92D-10BEAAFBF99B}"/>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32E683AE-05EC-4ACA-BEDF-33370DE0FF9A}" type="slidenum">
              <a:rPr lang="en-GB" altLang="en-US"/>
              <a:pPr>
                <a:defRPr/>
              </a:pPr>
              <a:t>‹#›</a:t>
            </a:fld>
            <a:endParaRPr lang="en-GB" altLang="en-US"/>
          </a:p>
        </p:txBody>
      </p:sp>
    </p:spTree>
    <p:extLst>
      <p:ext uri="{BB962C8B-B14F-4D97-AF65-F5344CB8AC3E}">
        <p14:creationId xmlns:p14="http://schemas.microsoft.com/office/powerpoint/2010/main" val="2345750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C9CF3-20DF-4313-9402-9B5FD02A6143}"/>
              </a:ext>
            </a:extLst>
          </p:cNvPr>
          <p:cNvSpPr>
            <a:spLocks noGrp="1"/>
          </p:cNvSpPr>
          <p:nvPr>
            <p:ph type="dt" sz="half" idx="10"/>
          </p:nvPr>
        </p:nvSpPr>
        <p:spPr/>
        <p:txBody>
          <a:bodyPr/>
          <a:lstStyle>
            <a:lvl1pPr>
              <a:defRPr b="0" baseline="0">
                <a:cs typeface="Arial" charset="0"/>
              </a:defRPr>
            </a:lvl1pPr>
          </a:lstStyle>
          <a:p>
            <a:pPr>
              <a:defRPr/>
            </a:pPr>
            <a:fld id="{6798F824-A8E3-4FF6-BCB5-661D4D26DFDC}" type="datetimeFigureOut">
              <a:rPr lang="en-GB"/>
              <a:pPr>
                <a:defRPr/>
              </a:pPr>
              <a:t>02/12/2019</a:t>
            </a:fld>
            <a:endParaRPr lang="en-GB"/>
          </a:p>
        </p:txBody>
      </p:sp>
      <p:sp>
        <p:nvSpPr>
          <p:cNvPr id="5" name="Footer Placeholder 4">
            <a:extLst>
              <a:ext uri="{FF2B5EF4-FFF2-40B4-BE49-F238E27FC236}">
                <a16:creationId xmlns:a16="http://schemas.microsoft.com/office/drawing/2014/main" id="{A8D0A347-830C-4A13-8E08-3D11F579DD43}"/>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C2C06E9-980E-4C37-8509-F0085B92D22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7BF23E4-54A3-4771-B7A4-24F960F5323A}" type="slidenum">
              <a:rPr lang="en-GB" altLang="en-US"/>
              <a:pPr>
                <a:defRPr/>
              </a:pPr>
              <a:t>‹#›</a:t>
            </a:fld>
            <a:endParaRPr lang="en-GB" altLang="en-US"/>
          </a:p>
        </p:txBody>
      </p:sp>
    </p:spTree>
    <p:extLst>
      <p:ext uri="{BB962C8B-B14F-4D97-AF65-F5344CB8AC3E}">
        <p14:creationId xmlns:p14="http://schemas.microsoft.com/office/powerpoint/2010/main" val="1077039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5852F6-74AE-4590-AD13-BFA951152BAB}"/>
              </a:ext>
            </a:extLst>
          </p:cNvPr>
          <p:cNvSpPr>
            <a:spLocks noGrp="1"/>
          </p:cNvSpPr>
          <p:nvPr>
            <p:ph type="dt" sz="half" idx="10"/>
          </p:nvPr>
        </p:nvSpPr>
        <p:spPr/>
        <p:txBody>
          <a:bodyPr/>
          <a:lstStyle>
            <a:lvl1pPr>
              <a:defRPr b="0" baseline="0">
                <a:cs typeface="Arial" charset="0"/>
              </a:defRPr>
            </a:lvl1pPr>
          </a:lstStyle>
          <a:p>
            <a:pPr>
              <a:defRPr/>
            </a:pPr>
            <a:fld id="{343F8BE6-1D3E-498A-88F3-079956CCC3B6}" type="datetimeFigureOut">
              <a:rPr lang="en-GB"/>
              <a:pPr>
                <a:defRPr/>
              </a:pPr>
              <a:t>02/12/2019</a:t>
            </a:fld>
            <a:endParaRPr lang="en-GB"/>
          </a:p>
        </p:txBody>
      </p:sp>
      <p:sp>
        <p:nvSpPr>
          <p:cNvPr id="5" name="Footer Placeholder 4">
            <a:extLst>
              <a:ext uri="{FF2B5EF4-FFF2-40B4-BE49-F238E27FC236}">
                <a16:creationId xmlns:a16="http://schemas.microsoft.com/office/drawing/2014/main" id="{CE91D84E-3EC0-4ABA-B202-29429D56E45E}"/>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0B59BCEA-508D-4351-A252-94C88058F82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329055E9-A19B-4EDD-9AAC-DAD298A50E1F}" type="slidenum">
              <a:rPr lang="en-GB" altLang="en-US"/>
              <a:pPr>
                <a:defRPr/>
              </a:pPr>
              <a:t>‹#›</a:t>
            </a:fld>
            <a:endParaRPr lang="en-GB" altLang="en-US"/>
          </a:p>
        </p:txBody>
      </p:sp>
    </p:spTree>
    <p:extLst>
      <p:ext uri="{BB962C8B-B14F-4D97-AF65-F5344CB8AC3E}">
        <p14:creationId xmlns:p14="http://schemas.microsoft.com/office/powerpoint/2010/main" val="920657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CF93742A-3764-4652-A096-864D587933DA}"/>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149957D2-F5D8-4E2C-9C2A-DC60CDC7F2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B7EB67E6-E9E9-49CE-AC18-F1CDD74EFCD5}"/>
              </a:ext>
            </a:extLst>
          </p:cNvPr>
          <p:cNvSpPr>
            <a:spLocks noGrp="1"/>
          </p:cNvSpPr>
          <p:nvPr>
            <p:ph type="dt" sz="half" idx="10"/>
          </p:nvPr>
        </p:nvSpPr>
        <p:spPr/>
        <p:txBody>
          <a:bodyPr/>
          <a:lstStyle>
            <a:lvl1pPr>
              <a:defRPr b="0" baseline="0"/>
            </a:lvl1pPr>
          </a:lstStyle>
          <a:p>
            <a:pPr>
              <a:defRPr/>
            </a:pPr>
            <a:fld id="{2D788C60-9F42-4BE0-B9F1-586FAD83D5EB}" type="datetimeFigureOut">
              <a:rPr lang="en-GB"/>
              <a:pPr>
                <a:defRPr/>
              </a:pPr>
              <a:t>02/12/2019</a:t>
            </a:fld>
            <a:endParaRPr lang="en-GB"/>
          </a:p>
        </p:txBody>
      </p:sp>
      <p:sp>
        <p:nvSpPr>
          <p:cNvPr id="7" name="Footer Placeholder 4">
            <a:extLst>
              <a:ext uri="{FF2B5EF4-FFF2-40B4-BE49-F238E27FC236}">
                <a16:creationId xmlns:a16="http://schemas.microsoft.com/office/drawing/2014/main" id="{CCB619D9-F34F-4E1E-BB74-6D071DC99B83}"/>
              </a:ext>
            </a:extLst>
          </p:cNvPr>
          <p:cNvSpPr>
            <a:spLocks noGrp="1"/>
          </p:cNvSpPr>
          <p:nvPr>
            <p:ph type="ftr" sz="quarter" idx="11"/>
          </p:nvPr>
        </p:nvSpPr>
        <p:spPr/>
        <p:txBody>
          <a:bodyPr/>
          <a:lstStyle>
            <a:lvl1pPr>
              <a:defRPr b="0" baseline="0"/>
            </a:lvl1pPr>
          </a:lstStyle>
          <a:p>
            <a:pPr>
              <a:defRPr/>
            </a:pPr>
            <a:endParaRPr lang="en-GB"/>
          </a:p>
        </p:txBody>
      </p:sp>
      <p:sp>
        <p:nvSpPr>
          <p:cNvPr id="8" name="Slide Number Placeholder 5">
            <a:extLst>
              <a:ext uri="{FF2B5EF4-FFF2-40B4-BE49-F238E27FC236}">
                <a16:creationId xmlns:a16="http://schemas.microsoft.com/office/drawing/2014/main" id="{171D7D46-D0CD-4B24-8622-91C7AAD423CD}"/>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001616A-904C-42FE-97C9-CC0EFE9A1334}" type="slidenum">
              <a:rPr lang="en-GB" altLang="en-US"/>
              <a:pPr>
                <a:defRPr/>
              </a:pPr>
              <a:t>‹#›</a:t>
            </a:fld>
            <a:endParaRPr lang="en-GB" altLang="en-US"/>
          </a:p>
        </p:txBody>
      </p:sp>
    </p:spTree>
    <p:extLst>
      <p:ext uri="{BB962C8B-B14F-4D97-AF65-F5344CB8AC3E}">
        <p14:creationId xmlns:p14="http://schemas.microsoft.com/office/powerpoint/2010/main" val="4216521379"/>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EDC17D-CE27-4843-B01C-8672ABF0D7AC}"/>
              </a:ext>
            </a:extLst>
          </p:cNvPr>
          <p:cNvSpPr>
            <a:spLocks noGrp="1"/>
          </p:cNvSpPr>
          <p:nvPr>
            <p:ph type="dt" sz="half" idx="10"/>
          </p:nvPr>
        </p:nvSpPr>
        <p:spPr/>
        <p:txBody>
          <a:bodyPr/>
          <a:lstStyle>
            <a:lvl1pPr>
              <a:defRPr b="0" baseline="0"/>
            </a:lvl1pPr>
          </a:lstStyle>
          <a:p>
            <a:pPr>
              <a:defRPr/>
            </a:pPr>
            <a:fld id="{2DBFFF4B-FE23-48DC-B012-139BF306B06C}" type="datetimeFigureOut">
              <a:rPr lang="en-GB"/>
              <a:pPr>
                <a:defRPr/>
              </a:pPr>
              <a:t>02/12/2019</a:t>
            </a:fld>
            <a:endParaRPr lang="en-GB"/>
          </a:p>
        </p:txBody>
      </p:sp>
      <p:sp>
        <p:nvSpPr>
          <p:cNvPr id="5" name="Footer Placeholder 4">
            <a:extLst>
              <a:ext uri="{FF2B5EF4-FFF2-40B4-BE49-F238E27FC236}">
                <a16:creationId xmlns:a16="http://schemas.microsoft.com/office/drawing/2014/main" id="{D7EA7B64-FBE7-47C7-B9C3-0EE3A1639803}"/>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BFA98CF8-214E-4FDA-B9D9-09502DD256F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FC84F88-94B7-4ECA-A393-AEFDD634BD56}" type="slidenum">
              <a:rPr lang="en-GB" altLang="en-US"/>
              <a:pPr>
                <a:defRPr/>
              </a:pPr>
              <a:t>‹#›</a:t>
            </a:fld>
            <a:endParaRPr lang="en-GB" altLang="en-US"/>
          </a:p>
        </p:txBody>
      </p:sp>
    </p:spTree>
    <p:extLst>
      <p:ext uri="{BB962C8B-B14F-4D97-AF65-F5344CB8AC3E}">
        <p14:creationId xmlns:p14="http://schemas.microsoft.com/office/powerpoint/2010/main" val="1736596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562BD-7BC0-4FF2-A6B9-922E6536133E}"/>
              </a:ext>
            </a:extLst>
          </p:cNvPr>
          <p:cNvSpPr>
            <a:spLocks noGrp="1"/>
          </p:cNvSpPr>
          <p:nvPr>
            <p:ph type="dt" sz="half" idx="10"/>
          </p:nvPr>
        </p:nvSpPr>
        <p:spPr/>
        <p:txBody>
          <a:bodyPr/>
          <a:lstStyle>
            <a:lvl1pPr>
              <a:defRPr b="0" baseline="0"/>
            </a:lvl1pPr>
          </a:lstStyle>
          <a:p>
            <a:pPr>
              <a:defRPr/>
            </a:pPr>
            <a:fld id="{CDBF2263-BDCE-400E-802F-9D3410983071}" type="datetimeFigureOut">
              <a:rPr lang="en-GB"/>
              <a:pPr>
                <a:defRPr/>
              </a:pPr>
              <a:t>02/12/2019</a:t>
            </a:fld>
            <a:endParaRPr lang="en-GB"/>
          </a:p>
        </p:txBody>
      </p:sp>
      <p:sp>
        <p:nvSpPr>
          <p:cNvPr id="5" name="Footer Placeholder 4">
            <a:extLst>
              <a:ext uri="{FF2B5EF4-FFF2-40B4-BE49-F238E27FC236}">
                <a16:creationId xmlns:a16="http://schemas.microsoft.com/office/drawing/2014/main" id="{45DFFE19-FE8E-49E9-8ED9-1A7C9C90385F}"/>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6A40E670-25E1-4B4A-AD08-8B95B6C8AA1F}"/>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7CEF4806-B59E-4D5B-960B-EFC2F7B6F5BF}" type="slidenum">
              <a:rPr lang="en-GB" altLang="en-US"/>
              <a:pPr>
                <a:defRPr/>
              </a:pPr>
              <a:t>‹#›</a:t>
            </a:fld>
            <a:endParaRPr lang="en-GB" altLang="en-US"/>
          </a:p>
        </p:txBody>
      </p:sp>
    </p:spTree>
    <p:extLst>
      <p:ext uri="{BB962C8B-B14F-4D97-AF65-F5344CB8AC3E}">
        <p14:creationId xmlns:p14="http://schemas.microsoft.com/office/powerpoint/2010/main" val="2307312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D85082F-E2E8-4D56-B3DC-B2F9DF0A3FCE}"/>
              </a:ext>
            </a:extLst>
          </p:cNvPr>
          <p:cNvSpPr>
            <a:spLocks noGrp="1"/>
          </p:cNvSpPr>
          <p:nvPr>
            <p:ph type="dt" sz="half" idx="10"/>
          </p:nvPr>
        </p:nvSpPr>
        <p:spPr/>
        <p:txBody>
          <a:bodyPr/>
          <a:lstStyle>
            <a:lvl1pPr>
              <a:defRPr b="0" baseline="0"/>
            </a:lvl1pPr>
          </a:lstStyle>
          <a:p>
            <a:pPr>
              <a:defRPr/>
            </a:pPr>
            <a:fld id="{75D0DC8E-6830-4BF0-A2C1-B6C52E38EB57}" type="datetimeFigureOut">
              <a:rPr lang="en-GB"/>
              <a:pPr>
                <a:defRPr/>
              </a:pPr>
              <a:t>02/12/2019</a:t>
            </a:fld>
            <a:endParaRPr lang="en-GB"/>
          </a:p>
        </p:txBody>
      </p:sp>
      <p:sp>
        <p:nvSpPr>
          <p:cNvPr id="6" name="Footer Placeholder 4">
            <a:extLst>
              <a:ext uri="{FF2B5EF4-FFF2-40B4-BE49-F238E27FC236}">
                <a16:creationId xmlns:a16="http://schemas.microsoft.com/office/drawing/2014/main" id="{2471CAFD-1AD9-4AC9-89FF-F4B6DEA5E4B1}"/>
              </a:ext>
            </a:extLst>
          </p:cNvPr>
          <p:cNvSpPr>
            <a:spLocks noGrp="1"/>
          </p:cNvSpPr>
          <p:nvPr>
            <p:ph type="ftr" sz="quarter" idx="11"/>
          </p:nvPr>
        </p:nvSpPr>
        <p:spPr/>
        <p:txBody>
          <a:bodyPr/>
          <a:lstStyle>
            <a:lvl1pPr>
              <a:defRPr b="0" baseline="0"/>
            </a:lvl1pPr>
          </a:lstStyle>
          <a:p>
            <a:pPr>
              <a:defRPr/>
            </a:pPr>
            <a:endParaRPr lang="en-GB"/>
          </a:p>
        </p:txBody>
      </p:sp>
      <p:sp>
        <p:nvSpPr>
          <p:cNvPr id="7" name="Slide Number Placeholder 5">
            <a:extLst>
              <a:ext uri="{FF2B5EF4-FFF2-40B4-BE49-F238E27FC236}">
                <a16:creationId xmlns:a16="http://schemas.microsoft.com/office/drawing/2014/main" id="{6EDB63D4-652C-4601-902B-81625F68FD42}"/>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B88C657-0B5B-4F6F-9212-03D0C6A68192}" type="slidenum">
              <a:rPr lang="en-GB" altLang="en-US"/>
              <a:pPr>
                <a:defRPr/>
              </a:pPr>
              <a:t>‹#›</a:t>
            </a:fld>
            <a:endParaRPr lang="en-GB" altLang="en-US"/>
          </a:p>
        </p:txBody>
      </p:sp>
    </p:spTree>
    <p:extLst>
      <p:ext uri="{BB962C8B-B14F-4D97-AF65-F5344CB8AC3E}">
        <p14:creationId xmlns:p14="http://schemas.microsoft.com/office/powerpoint/2010/main" val="292826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42B3BCE-AF41-4988-A354-956941954EFF}"/>
              </a:ext>
            </a:extLst>
          </p:cNvPr>
          <p:cNvSpPr>
            <a:spLocks noGrp="1"/>
          </p:cNvSpPr>
          <p:nvPr>
            <p:ph type="dt" sz="half" idx="10"/>
          </p:nvPr>
        </p:nvSpPr>
        <p:spPr/>
        <p:txBody>
          <a:bodyPr/>
          <a:lstStyle>
            <a:lvl1pPr>
              <a:defRPr/>
            </a:lvl1pPr>
          </a:lstStyle>
          <a:p>
            <a:pPr>
              <a:defRPr/>
            </a:pPr>
            <a:fld id="{7CF6CC62-444E-4AA9-8CBE-2D162B2083FA}" type="datetimeFigureOut">
              <a:rPr lang="en-GB"/>
              <a:pPr>
                <a:defRPr/>
              </a:pPr>
              <a:t>02/12/2019</a:t>
            </a:fld>
            <a:endParaRPr lang="en-GB"/>
          </a:p>
        </p:txBody>
      </p:sp>
      <p:sp>
        <p:nvSpPr>
          <p:cNvPr id="4" name="Footer Placeholder 4">
            <a:extLst>
              <a:ext uri="{FF2B5EF4-FFF2-40B4-BE49-F238E27FC236}">
                <a16:creationId xmlns:a16="http://schemas.microsoft.com/office/drawing/2014/main" id="{1B1A089F-DFA9-4C6D-8DD7-02813E87AFC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4768930-9B03-45FD-BEF9-E2B20787747C}"/>
              </a:ext>
            </a:extLst>
          </p:cNvPr>
          <p:cNvSpPr>
            <a:spLocks noGrp="1"/>
          </p:cNvSpPr>
          <p:nvPr>
            <p:ph type="sldNum" sz="quarter" idx="12"/>
          </p:nvPr>
        </p:nvSpPr>
        <p:spPr/>
        <p:txBody>
          <a:bodyPr/>
          <a:lstStyle>
            <a:lvl1pPr>
              <a:defRPr/>
            </a:lvl1pPr>
          </a:lstStyle>
          <a:p>
            <a:pPr>
              <a:defRPr/>
            </a:pPr>
            <a:fld id="{19745C83-F6B3-4745-A352-F55ABEB0926A}" type="slidenum">
              <a:rPr lang="en-GB" altLang="en-US"/>
              <a:pPr>
                <a:defRPr/>
              </a:pPr>
              <a:t>‹#›</a:t>
            </a:fld>
            <a:endParaRPr lang="en-GB" altLang="en-US"/>
          </a:p>
        </p:txBody>
      </p:sp>
    </p:spTree>
    <p:extLst>
      <p:ext uri="{BB962C8B-B14F-4D97-AF65-F5344CB8AC3E}">
        <p14:creationId xmlns:p14="http://schemas.microsoft.com/office/powerpoint/2010/main" val="2201012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1C1AC88-A5CA-4C66-8B4C-AA7BD6C457A1}"/>
              </a:ext>
            </a:extLst>
          </p:cNvPr>
          <p:cNvSpPr>
            <a:spLocks noGrp="1"/>
          </p:cNvSpPr>
          <p:nvPr>
            <p:ph type="dt" sz="half" idx="10"/>
          </p:nvPr>
        </p:nvSpPr>
        <p:spPr/>
        <p:txBody>
          <a:bodyPr/>
          <a:lstStyle>
            <a:lvl1pPr>
              <a:defRPr b="0" baseline="0"/>
            </a:lvl1pPr>
          </a:lstStyle>
          <a:p>
            <a:pPr>
              <a:defRPr/>
            </a:pPr>
            <a:fld id="{98D4FFAB-4D1D-4C3B-A4E7-0FED7EFA6968}" type="datetimeFigureOut">
              <a:rPr lang="en-GB"/>
              <a:pPr>
                <a:defRPr/>
              </a:pPr>
              <a:t>02/12/2019</a:t>
            </a:fld>
            <a:endParaRPr lang="en-GB"/>
          </a:p>
        </p:txBody>
      </p:sp>
      <p:sp>
        <p:nvSpPr>
          <p:cNvPr id="8" name="Footer Placeholder 4">
            <a:extLst>
              <a:ext uri="{FF2B5EF4-FFF2-40B4-BE49-F238E27FC236}">
                <a16:creationId xmlns:a16="http://schemas.microsoft.com/office/drawing/2014/main" id="{5F66F038-E297-4285-BF3E-29616B754CD2}"/>
              </a:ext>
            </a:extLst>
          </p:cNvPr>
          <p:cNvSpPr>
            <a:spLocks noGrp="1"/>
          </p:cNvSpPr>
          <p:nvPr>
            <p:ph type="ftr" sz="quarter" idx="11"/>
          </p:nvPr>
        </p:nvSpPr>
        <p:spPr/>
        <p:txBody>
          <a:bodyPr/>
          <a:lstStyle>
            <a:lvl1pPr>
              <a:defRPr b="0" baseline="0"/>
            </a:lvl1pPr>
          </a:lstStyle>
          <a:p>
            <a:pPr>
              <a:defRPr/>
            </a:pPr>
            <a:endParaRPr lang="en-GB"/>
          </a:p>
        </p:txBody>
      </p:sp>
      <p:sp>
        <p:nvSpPr>
          <p:cNvPr id="9" name="Slide Number Placeholder 5">
            <a:extLst>
              <a:ext uri="{FF2B5EF4-FFF2-40B4-BE49-F238E27FC236}">
                <a16:creationId xmlns:a16="http://schemas.microsoft.com/office/drawing/2014/main" id="{C24C6A14-4BBC-48CE-859A-3258C8226F7C}"/>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7D9FAD4-59BE-42C6-BC39-675D27DF7E1A}" type="slidenum">
              <a:rPr lang="en-GB" altLang="en-US"/>
              <a:pPr>
                <a:defRPr/>
              </a:pPr>
              <a:t>‹#›</a:t>
            </a:fld>
            <a:endParaRPr lang="en-GB" altLang="en-US"/>
          </a:p>
        </p:txBody>
      </p:sp>
    </p:spTree>
    <p:extLst>
      <p:ext uri="{BB962C8B-B14F-4D97-AF65-F5344CB8AC3E}">
        <p14:creationId xmlns:p14="http://schemas.microsoft.com/office/powerpoint/2010/main" val="198906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69F8029-2B22-478C-89F1-968B79DB5370}"/>
              </a:ext>
            </a:extLst>
          </p:cNvPr>
          <p:cNvSpPr>
            <a:spLocks noGrp="1"/>
          </p:cNvSpPr>
          <p:nvPr>
            <p:ph type="dt" sz="half" idx="10"/>
          </p:nvPr>
        </p:nvSpPr>
        <p:spPr/>
        <p:txBody>
          <a:bodyPr/>
          <a:lstStyle>
            <a:lvl1pPr>
              <a:defRPr b="0" baseline="0"/>
            </a:lvl1pPr>
          </a:lstStyle>
          <a:p>
            <a:pPr>
              <a:defRPr/>
            </a:pPr>
            <a:fld id="{663792A1-74D7-4D1E-88CD-9499D048BFE1}" type="datetimeFigureOut">
              <a:rPr lang="en-GB"/>
              <a:pPr>
                <a:defRPr/>
              </a:pPr>
              <a:t>02/12/2019</a:t>
            </a:fld>
            <a:endParaRPr lang="en-GB"/>
          </a:p>
        </p:txBody>
      </p:sp>
      <p:sp>
        <p:nvSpPr>
          <p:cNvPr id="4" name="Footer Placeholder 4">
            <a:extLst>
              <a:ext uri="{FF2B5EF4-FFF2-40B4-BE49-F238E27FC236}">
                <a16:creationId xmlns:a16="http://schemas.microsoft.com/office/drawing/2014/main" id="{98EC7B23-BFE2-497D-AAC4-7EF1057C8AEA}"/>
              </a:ext>
            </a:extLst>
          </p:cNvPr>
          <p:cNvSpPr>
            <a:spLocks noGrp="1"/>
          </p:cNvSpPr>
          <p:nvPr>
            <p:ph type="ftr" sz="quarter" idx="11"/>
          </p:nvPr>
        </p:nvSpPr>
        <p:spPr/>
        <p:txBody>
          <a:bodyPr/>
          <a:lstStyle>
            <a:lvl1pPr>
              <a:defRPr b="0" baseline="0"/>
            </a:lvl1pPr>
          </a:lstStyle>
          <a:p>
            <a:pPr>
              <a:defRPr/>
            </a:pPr>
            <a:endParaRPr lang="en-GB"/>
          </a:p>
        </p:txBody>
      </p:sp>
      <p:sp>
        <p:nvSpPr>
          <p:cNvPr id="5" name="Slide Number Placeholder 5">
            <a:extLst>
              <a:ext uri="{FF2B5EF4-FFF2-40B4-BE49-F238E27FC236}">
                <a16:creationId xmlns:a16="http://schemas.microsoft.com/office/drawing/2014/main" id="{E47DADA3-89BE-4997-910C-A9C3D084E899}"/>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505C7B27-3854-4FB9-B2D6-5E7639E55228}" type="slidenum">
              <a:rPr lang="en-GB" altLang="en-US"/>
              <a:pPr>
                <a:defRPr/>
              </a:pPr>
              <a:t>‹#›</a:t>
            </a:fld>
            <a:endParaRPr lang="en-GB" altLang="en-US"/>
          </a:p>
        </p:txBody>
      </p:sp>
    </p:spTree>
    <p:extLst>
      <p:ext uri="{BB962C8B-B14F-4D97-AF65-F5344CB8AC3E}">
        <p14:creationId xmlns:p14="http://schemas.microsoft.com/office/powerpoint/2010/main" val="1789491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822F30-55A7-4993-AFB7-605C3319B8ED}"/>
              </a:ext>
            </a:extLst>
          </p:cNvPr>
          <p:cNvSpPr>
            <a:spLocks noGrp="1"/>
          </p:cNvSpPr>
          <p:nvPr>
            <p:ph type="dt" sz="half" idx="10"/>
          </p:nvPr>
        </p:nvSpPr>
        <p:spPr/>
        <p:txBody>
          <a:bodyPr/>
          <a:lstStyle>
            <a:lvl1pPr>
              <a:defRPr b="0" baseline="0"/>
            </a:lvl1pPr>
          </a:lstStyle>
          <a:p>
            <a:pPr>
              <a:defRPr/>
            </a:pPr>
            <a:fld id="{666996DF-7123-46D2-ABEE-A13B69E41087}" type="datetimeFigureOut">
              <a:rPr lang="en-GB"/>
              <a:pPr>
                <a:defRPr/>
              </a:pPr>
              <a:t>02/12/2019</a:t>
            </a:fld>
            <a:endParaRPr lang="en-GB"/>
          </a:p>
        </p:txBody>
      </p:sp>
      <p:sp>
        <p:nvSpPr>
          <p:cNvPr id="3" name="Footer Placeholder 4">
            <a:extLst>
              <a:ext uri="{FF2B5EF4-FFF2-40B4-BE49-F238E27FC236}">
                <a16:creationId xmlns:a16="http://schemas.microsoft.com/office/drawing/2014/main" id="{E686B156-CD35-464C-82FD-7A971E4E86F4}"/>
              </a:ext>
            </a:extLst>
          </p:cNvPr>
          <p:cNvSpPr>
            <a:spLocks noGrp="1"/>
          </p:cNvSpPr>
          <p:nvPr>
            <p:ph type="ftr" sz="quarter" idx="11"/>
          </p:nvPr>
        </p:nvSpPr>
        <p:spPr/>
        <p:txBody>
          <a:bodyPr/>
          <a:lstStyle>
            <a:lvl1pPr>
              <a:defRPr b="0" baseline="0"/>
            </a:lvl1pPr>
          </a:lstStyle>
          <a:p>
            <a:pPr>
              <a:defRPr/>
            </a:pPr>
            <a:endParaRPr lang="en-GB"/>
          </a:p>
        </p:txBody>
      </p:sp>
      <p:sp>
        <p:nvSpPr>
          <p:cNvPr id="4" name="Slide Number Placeholder 5">
            <a:extLst>
              <a:ext uri="{FF2B5EF4-FFF2-40B4-BE49-F238E27FC236}">
                <a16:creationId xmlns:a16="http://schemas.microsoft.com/office/drawing/2014/main" id="{9C401B0D-2265-4BBB-84FB-153641FD36F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37AFF987-767D-41EE-A26A-5BF5C8299A4A}" type="slidenum">
              <a:rPr lang="en-GB" altLang="en-US"/>
              <a:pPr>
                <a:defRPr/>
              </a:pPr>
              <a:t>‹#›</a:t>
            </a:fld>
            <a:endParaRPr lang="en-GB" altLang="en-US"/>
          </a:p>
        </p:txBody>
      </p:sp>
    </p:spTree>
    <p:extLst>
      <p:ext uri="{BB962C8B-B14F-4D97-AF65-F5344CB8AC3E}">
        <p14:creationId xmlns:p14="http://schemas.microsoft.com/office/powerpoint/2010/main" val="2007690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53CEE0-04FD-4F80-AD89-CA48E9B42B5E}"/>
              </a:ext>
            </a:extLst>
          </p:cNvPr>
          <p:cNvSpPr>
            <a:spLocks noGrp="1"/>
          </p:cNvSpPr>
          <p:nvPr>
            <p:ph type="dt" sz="half" idx="10"/>
          </p:nvPr>
        </p:nvSpPr>
        <p:spPr/>
        <p:txBody>
          <a:bodyPr/>
          <a:lstStyle>
            <a:lvl1pPr>
              <a:defRPr b="0" baseline="0"/>
            </a:lvl1pPr>
          </a:lstStyle>
          <a:p>
            <a:pPr>
              <a:defRPr/>
            </a:pPr>
            <a:fld id="{047EF378-CA36-4B90-A84F-7DE014972103}" type="datetimeFigureOut">
              <a:rPr lang="en-GB"/>
              <a:pPr>
                <a:defRPr/>
              </a:pPr>
              <a:t>02/12/2019</a:t>
            </a:fld>
            <a:endParaRPr lang="en-GB"/>
          </a:p>
        </p:txBody>
      </p:sp>
      <p:sp>
        <p:nvSpPr>
          <p:cNvPr id="6" name="Footer Placeholder 4">
            <a:extLst>
              <a:ext uri="{FF2B5EF4-FFF2-40B4-BE49-F238E27FC236}">
                <a16:creationId xmlns:a16="http://schemas.microsoft.com/office/drawing/2014/main" id="{1DD06AE1-38FA-4D3B-94A1-AEF2EAAEE8B2}"/>
              </a:ext>
            </a:extLst>
          </p:cNvPr>
          <p:cNvSpPr>
            <a:spLocks noGrp="1"/>
          </p:cNvSpPr>
          <p:nvPr>
            <p:ph type="ftr" sz="quarter" idx="11"/>
          </p:nvPr>
        </p:nvSpPr>
        <p:spPr/>
        <p:txBody>
          <a:bodyPr/>
          <a:lstStyle>
            <a:lvl1pPr>
              <a:defRPr b="0" baseline="0"/>
            </a:lvl1pPr>
          </a:lstStyle>
          <a:p>
            <a:pPr>
              <a:defRPr/>
            </a:pPr>
            <a:endParaRPr lang="en-GB"/>
          </a:p>
        </p:txBody>
      </p:sp>
      <p:sp>
        <p:nvSpPr>
          <p:cNvPr id="7" name="Slide Number Placeholder 5">
            <a:extLst>
              <a:ext uri="{FF2B5EF4-FFF2-40B4-BE49-F238E27FC236}">
                <a16:creationId xmlns:a16="http://schemas.microsoft.com/office/drawing/2014/main" id="{BA217266-601D-4330-BA59-5475664A3C9A}"/>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92582138-6B3F-410C-A21D-C21171F68A81}" type="slidenum">
              <a:rPr lang="en-GB" altLang="en-US"/>
              <a:pPr>
                <a:defRPr/>
              </a:pPr>
              <a:t>‹#›</a:t>
            </a:fld>
            <a:endParaRPr lang="en-GB" altLang="en-US"/>
          </a:p>
        </p:txBody>
      </p:sp>
    </p:spTree>
    <p:extLst>
      <p:ext uri="{BB962C8B-B14F-4D97-AF65-F5344CB8AC3E}">
        <p14:creationId xmlns:p14="http://schemas.microsoft.com/office/powerpoint/2010/main" val="4283510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B3ABF7-5D22-4621-9B62-8AF5F2CBEDC3}"/>
              </a:ext>
            </a:extLst>
          </p:cNvPr>
          <p:cNvSpPr>
            <a:spLocks noGrp="1"/>
          </p:cNvSpPr>
          <p:nvPr>
            <p:ph type="dt" sz="half" idx="10"/>
          </p:nvPr>
        </p:nvSpPr>
        <p:spPr/>
        <p:txBody>
          <a:bodyPr/>
          <a:lstStyle>
            <a:lvl1pPr>
              <a:defRPr b="0" baseline="0"/>
            </a:lvl1pPr>
          </a:lstStyle>
          <a:p>
            <a:pPr>
              <a:defRPr/>
            </a:pPr>
            <a:fld id="{F8C7BD76-C3DB-4C6C-AF60-F044338DF14F}" type="datetimeFigureOut">
              <a:rPr lang="en-GB"/>
              <a:pPr>
                <a:defRPr/>
              </a:pPr>
              <a:t>02/12/2019</a:t>
            </a:fld>
            <a:endParaRPr lang="en-GB"/>
          </a:p>
        </p:txBody>
      </p:sp>
      <p:sp>
        <p:nvSpPr>
          <p:cNvPr id="6" name="Footer Placeholder 4">
            <a:extLst>
              <a:ext uri="{FF2B5EF4-FFF2-40B4-BE49-F238E27FC236}">
                <a16:creationId xmlns:a16="http://schemas.microsoft.com/office/drawing/2014/main" id="{F160FDB4-A987-486E-A4BF-BC88CC792DCB}"/>
              </a:ext>
            </a:extLst>
          </p:cNvPr>
          <p:cNvSpPr>
            <a:spLocks noGrp="1"/>
          </p:cNvSpPr>
          <p:nvPr>
            <p:ph type="ftr" sz="quarter" idx="11"/>
          </p:nvPr>
        </p:nvSpPr>
        <p:spPr/>
        <p:txBody>
          <a:bodyPr/>
          <a:lstStyle>
            <a:lvl1pPr>
              <a:defRPr b="0" baseline="0"/>
            </a:lvl1pPr>
          </a:lstStyle>
          <a:p>
            <a:pPr>
              <a:defRPr/>
            </a:pPr>
            <a:endParaRPr lang="en-GB"/>
          </a:p>
        </p:txBody>
      </p:sp>
      <p:sp>
        <p:nvSpPr>
          <p:cNvPr id="7" name="Slide Number Placeholder 5">
            <a:extLst>
              <a:ext uri="{FF2B5EF4-FFF2-40B4-BE49-F238E27FC236}">
                <a16:creationId xmlns:a16="http://schemas.microsoft.com/office/drawing/2014/main" id="{2D68BC32-B91A-4573-9458-C6B6FF50EB1C}"/>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BDC3D773-6DA7-4F3E-A269-0C631EE61747}" type="slidenum">
              <a:rPr lang="en-GB" altLang="en-US"/>
              <a:pPr>
                <a:defRPr/>
              </a:pPr>
              <a:t>‹#›</a:t>
            </a:fld>
            <a:endParaRPr lang="en-GB" altLang="en-US"/>
          </a:p>
        </p:txBody>
      </p:sp>
    </p:spTree>
    <p:extLst>
      <p:ext uri="{BB962C8B-B14F-4D97-AF65-F5344CB8AC3E}">
        <p14:creationId xmlns:p14="http://schemas.microsoft.com/office/powerpoint/2010/main" val="3810510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B86C4F-7EEB-42AC-855B-2F3383A9D839}"/>
              </a:ext>
            </a:extLst>
          </p:cNvPr>
          <p:cNvSpPr>
            <a:spLocks noGrp="1"/>
          </p:cNvSpPr>
          <p:nvPr>
            <p:ph type="dt" sz="half" idx="10"/>
          </p:nvPr>
        </p:nvSpPr>
        <p:spPr/>
        <p:txBody>
          <a:bodyPr/>
          <a:lstStyle>
            <a:lvl1pPr>
              <a:defRPr b="0" baseline="0"/>
            </a:lvl1pPr>
          </a:lstStyle>
          <a:p>
            <a:pPr>
              <a:defRPr/>
            </a:pPr>
            <a:fld id="{A0C7229C-1D91-4FE3-9FEF-CEEC89C17B62}" type="datetimeFigureOut">
              <a:rPr lang="en-GB"/>
              <a:pPr>
                <a:defRPr/>
              </a:pPr>
              <a:t>02/12/2019</a:t>
            </a:fld>
            <a:endParaRPr lang="en-GB"/>
          </a:p>
        </p:txBody>
      </p:sp>
      <p:sp>
        <p:nvSpPr>
          <p:cNvPr id="5" name="Footer Placeholder 4">
            <a:extLst>
              <a:ext uri="{FF2B5EF4-FFF2-40B4-BE49-F238E27FC236}">
                <a16:creationId xmlns:a16="http://schemas.microsoft.com/office/drawing/2014/main" id="{2D012E72-2216-4B2F-877E-4E00913BEBD7}"/>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C9811E68-3C92-4639-8AD9-47C24193DA3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C2A8DE9-3BCB-44FB-9AB7-4342C43CE7B7}" type="slidenum">
              <a:rPr lang="en-GB" altLang="en-US"/>
              <a:pPr>
                <a:defRPr/>
              </a:pPr>
              <a:t>‹#›</a:t>
            </a:fld>
            <a:endParaRPr lang="en-GB" altLang="en-US"/>
          </a:p>
        </p:txBody>
      </p:sp>
    </p:spTree>
    <p:extLst>
      <p:ext uri="{BB962C8B-B14F-4D97-AF65-F5344CB8AC3E}">
        <p14:creationId xmlns:p14="http://schemas.microsoft.com/office/powerpoint/2010/main" val="1187945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6C581-50BD-4FF7-828F-83CE9262290A}"/>
              </a:ext>
            </a:extLst>
          </p:cNvPr>
          <p:cNvSpPr>
            <a:spLocks noGrp="1"/>
          </p:cNvSpPr>
          <p:nvPr>
            <p:ph type="dt" sz="half" idx="10"/>
          </p:nvPr>
        </p:nvSpPr>
        <p:spPr/>
        <p:txBody>
          <a:bodyPr/>
          <a:lstStyle>
            <a:lvl1pPr>
              <a:defRPr b="0" baseline="0"/>
            </a:lvl1pPr>
          </a:lstStyle>
          <a:p>
            <a:pPr>
              <a:defRPr/>
            </a:pPr>
            <a:fld id="{7D4170EC-9D92-452A-A604-CC2DA0D6CEBD}" type="datetimeFigureOut">
              <a:rPr lang="en-GB"/>
              <a:pPr>
                <a:defRPr/>
              </a:pPr>
              <a:t>02/12/2019</a:t>
            </a:fld>
            <a:endParaRPr lang="en-GB"/>
          </a:p>
        </p:txBody>
      </p:sp>
      <p:sp>
        <p:nvSpPr>
          <p:cNvPr id="5" name="Footer Placeholder 4">
            <a:extLst>
              <a:ext uri="{FF2B5EF4-FFF2-40B4-BE49-F238E27FC236}">
                <a16:creationId xmlns:a16="http://schemas.microsoft.com/office/drawing/2014/main" id="{7FDC88C1-B8F3-4A88-BE86-0CD5EFD8B426}"/>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93E296AC-51CB-4C3D-86BD-B405E4246A3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751935D5-CB67-4455-8F50-133216C28E69}" type="slidenum">
              <a:rPr lang="en-GB" altLang="en-US"/>
              <a:pPr>
                <a:defRPr/>
              </a:pPr>
              <a:t>‹#›</a:t>
            </a:fld>
            <a:endParaRPr lang="en-GB" altLang="en-US"/>
          </a:p>
        </p:txBody>
      </p:sp>
    </p:spTree>
    <p:extLst>
      <p:ext uri="{BB962C8B-B14F-4D97-AF65-F5344CB8AC3E}">
        <p14:creationId xmlns:p14="http://schemas.microsoft.com/office/powerpoint/2010/main" val="1594709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D250355B-A64E-4C9F-9D3A-6685744845BA}"/>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74AE8718-1513-4D7D-966E-A208D720DF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7464200F-C3E2-4C6A-B1A9-ED322B2C28E0}"/>
              </a:ext>
            </a:extLst>
          </p:cNvPr>
          <p:cNvSpPr>
            <a:spLocks noGrp="1"/>
          </p:cNvSpPr>
          <p:nvPr>
            <p:ph type="dt" sz="half" idx="10"/>
          </p:nvPr>
        </p:nvSpPr>
        <p:spPr/>
        <p:txBody>
          <a:bodyPr/>
          <a:lstStyle>
            <a:lvl1pPr>
              <a:defRPr b="0" baseline="0"/>
            </a:lvl1pPr>
          </a:lstStyle>
          <a:p>
            <a:pPr>
              <a:defRPr/>
            </a:pPr>
            <a:fld id="{28090BAE-F6E3-436C-AAB4-044553A23BEC}" type="datetimeFigureOut">
              <a:rPr lang="en-GB"/>
              <a:pPr>
                <a:defRPr/>
              </a:pPr>
              <a:t>02/12/2019</a:t>
            </a:fld>
            <a:endParaRPr lang="en-GB"/>
          </a:p>
        </p:txBody>
      </p:sp>
      <p:sp>
        <p:nvSpPr>
          <p:cNvPr id="7" name="Footer Placeholder 4">
            <a:extLst>
              <a:ext uri="{FF2B5EF4-FFF2-40B4-BE49-F238E27FC236}">
                <a16:creationId xmlns:a16="http://schemas.microsoft.com/office/drawing/2014/main" id="{4FD0CA50-CD9C-4659-82AE-4DBAB7EA0BBB}"/>
              </a:ext>
            </a:extLst>
          </p:cNvPr>
          <p:cNvSpPr>
            <a:spLocks noGrp="1"/>
          </p:cNvSpPr>
          <p:nvPr>
            <p:ph type="ftr" sz="quarter" idx="11"/>
          </p:nvPr>
        </p:nvSpPr>
        <p:spPr/>
        <p:txBody>
          <a:bodyPr/>
          <a:lstStyle>
            <a:lvl1pPr>
              <a:defRPr b="0" baseline="0"/>
            </a:lvl1pPr>
          </a:lstStyle>
          <a:p>
            <a:pPr>
              <a:defRPr/>
            </a:pPr>
            <a:endParaRPr lang="en-GB"/>
          </a:p>
        </p:txBody>
      </p:sp>
      <p:sp>
        <p:nvSpPr>
          <p:cNvPr id="8" name="Slide Number Placeholder 5">
            <a:extLst>
              <a:ext uri="{FF2B5EF4-FFF2-40B4-BE49-F238E27FC236}">
                <a16:creationId xmlns:a16="http://schemas.microsoft.com/office/drawing/2014/main" id="{347103AE-55EA-47F6-8443-DE15BDC10F1F}"/>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82772AC-5F70-41DC-B5CF-FF289EE135C8}" type="slidenum">
              <a:rPr lang="en-GB" altLang="en-US"/>
              <a:pPr>
                <a:defRPr/>
              </a:pPr>
              <a:t>‹#›</a:t>
            </a:fld>
            <a:endParaRPr lang="en-GB" altLang="en-US"/>
          </a:p>
        </p:txBody>
      </p:sp>
    </p:spTree>
    <p:extLst>
      <p:ext uri="{BB962C8B-B14F-4D97-AF65-F5344CB8AC3E}">
        <p14:creationId xmlns:p14="http://schemas.microsoft.com/office/powerpoint/2010/main" val="224217506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10C032-FE70-44B9-8C34-FC4AB566BAB2}"/>
              </a:ext>
            </a:extLst>
          </p:cNvPr>
          <p:cNvSpPr>
            <a:spLocks noGrp="1"/>
          </p:cNvSpPr>
          <p:nvPr>
            <p:ph type="dt" sz="half" idx="10"/>
          </p:nvPr>
        </p:nvSpPr>
        <p:spPr/>
        <p:txBody>
          <a:bodyPr/>
          <a:lstStyle>
            <a:lvl1pPr>
              <a:defRPr b="0" baseline="0"/>
            </a:lvl1pPr>
          </a:lstStyle>
          <a:p>
            <a:pPr>
              <a:defRPr/>
            </a:pPr>
            <a:fld id="{9E53C042-6054-451D-BFB8-27625BD41492}" type="datetimeFigureOut">
              <a:rPr lang="en-GB"/>
              <a:pPr>
                <a:defRPr/>
              </a:pPr>
              <a:t>02/12/2019</a:t>
            </a:fld>
            <a:endParaRPr lang="en-GB"/>
          </a:p>
        </p:txBody>
      </p:sp>
      <p:sp>
        <p:nvSpPr>
          <p:cNvPr id="5" name="Footer Placeholder 4">
            <a:extLst>
              <a:ext uri="{FF2B5EF4-FFF2-40B4-BE49-F238E27FC236}">
                <a16:creationId xmlns:a16="http://schemas.microsoft.com/office/drawing/2014/main" id="{9A959F90-551E-41FC-8976-AE444B16DF79}"/>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0A0B25F0-F04E-4362-8398-4923EE6DDB3A}"/>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F9E64788-F5F2-4B19-8DDA-744F36F37388}" type="slidenum">
              <a:rPr lang="en-GB" altLang="en-US"/>
              <a:pPr>
                <a:defRPr/>
              </a:pPr>
              <a:t>‹#›</a:t>
            </a:fld>
            <a:endParaRPr lang="en-GB" altLang="en-US"/>
          </a:p>
        </p:txBody>
      </p:sp>
    </p:spTree>
    <p:extLst>
      <p:ext uri="{BB962C8B-B14F-4D97-AF65-F5344CB8AC3E}">
        <p14:creationId xmlns:p14="http://schemas.microsoft.com/office/powerpoint/2010/main" val="2143917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2643D-611B-483A-85F5-1E15C0EF67E6}"/>
              </a:ext>
            </a:extLst>
          </p:cNvPr>
          <p:cNvSpPr>
            <a:spLocks noGrp="1"/>
          </p:cNvSpPr>
          <p:nvPr>
            <p:ph type="dt" sz="half" idx="10"/>
          </p:nvPr>
        </p:nvSpPr>
        <p:spPr/>
        <p:txBody>
          <a:bodyPr/>
          <a:lstStyle>
            <a:lvl1pPr>
              <a:defRPr b="0" baseline="0"/>
            </a:lvl1pPr>
          </a:lstStyle>
          <a:p>
            <a:pPr>
              <a:defRPr/>
            </a:pPr>
            <a:fld id="{8D13C577-E58A-4378-9863-1EEFC765E2D2}" type="datetimeFigureOut">
              <a:rPr lang="en-GB"/>
              <a:pPr>
                <a:defRPr/>
              </a:pPr>
              <a:t>02/12/2019</a:t>
            </a:fld>
            <a:endParaRPr lang="en-GB"/>
          </a:p>
        </p:txBody>
      </p:sp>
      <p:sp>
        <p:nvSpPr>
          <p:cNvPr id="5" name="Footer Placeholder 4">
            <a:extLst>
              <a:ext uri="{FF2B5EF4-FFF2-40B4-BE49-F238E27FC236}">
                <a16:creationId xmlns:a16="http://schemas.microsoft.com/office/drawing/2014/main" id="{6074379B-BB18-4806-BE91-0D3C10C60D46}"/>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6F781D3E-5B5E-48EE-8CF0-162401465D0F}"/>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44B9D4BB-2269-4DA0-9E23-C8022914923D}" type="slidenum">
              <a:rPr lang="en-GB" altLang="en-US"/>
              <a:pPr>
                <a:defRPr/>
              </a:pPr>
              <a:t>‹#›</a:t>
            </a:fld>
            <a:endParaRPr lang="en-GB" altLang="en-US"/>
          </a:p>
        </p:txBody>
      </p:sp>
    </p:spTree>
    <p:extLst>
      <p:ext uri="{BB962C8B-B14F-4D97-AF65-F5344CB8AC3E}">
        <p14:creationId xmlns:p14="http://schemas.microsoft.com/office/powerpoint/2010/main" val="333217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F8DA62-E4AD-4F7A-A184-A0F60B698A21}"/>
              </a:ext>
            </a:extLst>
          </p:cNvPr>
          <p:cNvSpPr>
            <a:spLocks noGrp="1"/>
          </p:cNvSpPr>
          <p:nvPr>
            <p:ph type="dt" sz="half" idx="10"/>
          </p:nvPr>
        </p:nvSpPr>
        <p:spPr/>
        <p:txBody>
          <a:bodyPr/>
          <a:lstStyle>
            <a:lvl1pPr>
              <a:defRPr/>
            </a:lvl1pPr>
          </a:lstStyle>
          <a:p>
            <a:pPr>
              <a:defRPr/>
            </a:pPr>
            <a:fld id="{6FAC917F-6450-469E-9C5E-3796FF84DB37}" type="datetimeFigureOut">
              <a:rPr lang="en-GB"/>
              <a:pPr>
                <a:defRPr/>
              </a:pPr>
              <a:t>02/12/2019</a:t>
            </a:fld>
            <a:endParaRPr lang="en-GB"/>
          </a:p>
        </p:txBody>
      </p:sp>
      <p:sp>
        <p:nvSpPr>
          <p:cNvPr id="3" name="Footer Placeholder 4">
            <a:extLst>
              <a:ext uri="{FF2B5EF4-FFF2-40B4-BE49-F238E27FC236}">
                <a16:creationId xmlns:a16="http://schemas.microsoft.com/office/drawing/2014/main" id="{0874A233-C11B-4D47-80A9-248D53D8406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4CE3ACF-10A6-45CE-A56F-C7D5CB96F5A2}"/>
              </a:ext>
            </a:extLst>
          </p:cNvPr>
          <p:cNvSpPr>
            <a:spLocks noGrp="1"/>
          </p:cNvSpPr>
          <p:nvPr>
            <p:ph type="sldNum" sz="quarter" idx="12"/>
          </p:nvPr>
        </p:nvSpPr>
        <p:spPr/>
        <p:txBody>
          <a:bodyPr/>
          <a:lstStyle>
            <a:lvl1pPr>
              <a:defRPr/>
            </a:lvl1pPr>
          </a:lstStyle>
          <a:p>
            <a:pPr>
              <a:defRPr/>
            </a:pPr>
            <a:fld id="{A452F7B9-50C5-4E30-9EFB-8A8636C6B92F}" type="slidenum">
              <a:rPr lang="en-GB" altLang="en-US"/>
              <a:pPr>
                <a:defRPr/>
              </a:pPr>
              <a:t>‹#›</a:t>
            </a:fld>
            <a:endParaRPr lang="en-GB" altLang="en-US"/>
          </a:p>
        </p:txBody>
      </p:sp>
    </p:spTree>
    <p:extLst>
      <p:ext uri="{BB962C8B-B14F-4D97-AF65-F5344CB8AC3E}">
        <p14:creationId xmlns:p14="http://schemas.microsoft.com/office/powerpoint/2010/main" val="86205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64FA607-E3BE-40A9-8D81-B1C8699E8A20}"/>
              </a:ext>
            </a:extLst>
          </p:cNvPr>
          <p:cNvSpPr>
            <a:spLocks noGrp="1"/>
          </p:cNvSpPr>
          <p:nvPr>
            <p:ph type="dt" sz="half" idx="10"/>
          </p:nvPr>
        </p:nvSpPr>
        <p:spPr/>
        <p:txBody>
          <a:bodyPr/>
          <a:lstStyle>
            <a:lvl1pPr>
              <a:defRPr b="0" baseline="0"/>
            </a:lvl1pPr>
          </a:lstStyle>
          <a:p>
            <a:pPr>
              <a:defRPr/>
            </a:pPr>
            <a:fld id="{3F98D343-161C-41B3-9DD5-85C3A195AEC8}" type="datetimeFigureOut">
              <a:rPr lang="en-GB"/>
              <a:pPr>
                <a:defRPr/>
              </a:pPr>
              <a:t>02/12/2019</a:t>
            </a:fld>
            <a:endParaRPr lang="en-GB"/>
          </a:p>
        </p:txBody>
      </p:sp>
      <p:sp>
        <p:nvSpPr>
          <p:cNvPr id="6" name="Footer Placeholder 4">
            <a:extLst>
              <a:ext uri="{FF2B5EF4-FFF2-40B4-BE49-F238E27FC236}">
                <a16:creationId xmlns:a16="http://schemas.microsoft.com/office/drawing/2014/main" id="{CE7EA391-47E8-4F43-879B-19FA17082A06}"/>
              </a:ext>
            </a:extLst>
          </p:cNvPr>
          <p:cNvSpPr>
            <a:spLocks noGrp="1"/>
          </p:cNvSpPr>
          <p:nvPr>
            <p:ph type="ftr" sz="quarter" idx="11"/>
          </p:nvPr>
        </p:nvSpPr>
        <p:spPr/>
        <p:txBody>
          <a:bodyPr/>
          <a:lstStyle>
            <a:lvl1pPr>
              <a:defRPr b="0" baseline="0"/>
            </a:lvl1pPr>
          </a:lstStyle>
          <a:p>
            <a:pPr>
              <a:defRPr/>
            </a:pPr>
            <a:endParaRPr lang="en-GB"/>
          </a:p>
        </p:txBody>
      </p:sp>
      <p:sp>
        <p:nvSpPr>
          <p:cNvPr id="7" name="Slide Number Placeholder 5">
            <a:extLst>
              <a:ext uri="{FF2B5EF4-FFF2-40B4-BE49-F238E27FC236}">
                <a16:creationId xmlns:a16="http://schemas.microsoft.com/office/drawing/2014/main" id="{8A6B2001-BDAD-4769-AE91-6967C33537B9}"/>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D090945B-EEBE-48F7-973F-6A7E5C16F056}" type="slidenum">
              <a:rPr lang="en-GB" altLang="en-US"/>
              <a:pPr>
                <a:defRPr/>
              </a:pPr>
              <a:t>‹#›</a:t>
            </a:fld>
            <a:endParaRPr lang="en-GB" altLang="en-US"/>
          </a:p>
        </p:txBody>
      </p:sp>
    </p:spTree>
    <p:extLst>
      <p:ext uri="{BB962C8B-B14F-4D97-AF65-F5344CB8AC3E}">
        <p14:creationId xmlns:p14="http://schemas.microsoft.com/office/powerpoint/2010/main" val="253744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3516F3B-DA8E-4262-A083-640774DA2E51}"/>
              </a:ext>
            </a:extLst>
          </p:cNvPr>
          <p:cNvSpPr>
            <a:spLocks noGrp="1"/>
          </p:cNvSpPr>
          <p:nvPr>
            <p:ph type="dt" sz="half" idx="10"/>
          </p:nvPr>
        </p:nvSpPr>
        <p:spPr/>
        <p:txBody>
          <a:bodyPr/>
          <a:lstStyle>
            <a:lvl1pPr>
              <a:defRPr b="0" baseline="0"/>
            </a:lvl1pPr>
          </a:lstStyle>
          <a:p>
            <a:pPr>
              <a:defRPr/>
            </a:pPr>
            <a:fld id="{9C49F111-4591-4802-8556-BD94EE946F72}" type="datetimeFigureOut">
              <a:rPr lang="en-GB"/>
              <a:pPr>
                <a:defRPr/>
              </a:pPr>
              <a:t>02/12/2019</a:t>
            </a:fld>
            <a:endParaRPr lang="en-GB"/>
          </a:p>
        </p:txBody>
      </p:sp>
      <p:sp>
        <p:nvSpPr>
          <p:cNvPr id="8" name="Footer Placeholder 4">
            <a:extLst>
              <a:ext uri="{FF2B5EF4-FFF2-40B4-BE49-F238E27FC236}">
                <a16:creationId xmlns:a16="http://schemas.microsoft.com/office/drawing/2014/main" id="{A387AADE-93D1-44E8-9189-EBEFE5719CEF}"/>
              </a:ext>
            </a:extLst>
          </p:cNvPr>
          <p:cNvSpPr>
            <a:spLocks noGrp="1"/>
          </p:cNvSpPr>
          <p:nvPr>
            <p:ph type="ftr" sz="quarter" idx="11"/>
          </p:nvPr>
        </p:nvSpPr>
        <p:spPr/>
        <p:txBody>
          <a:bodyPr/>
          <a:lstStyle>
            <a:lvl1pPr>
              <a:defRPr b="0" baseline="0"/>
            </a:lvl1pPr>
          </a:lstStyle>
          <a:p>
            <a:pPr>
              <a:defRPr/>
            </a:pPr>
            <a:endParaRPr lang="en-GB"/>
          </a:p>
        </p:txBody>
      </p:sp>
      <p:sp>
        <p:nvSpPr>
          <p:cNvPr id="9" name="Slide Number Placeholder 5">
            <a:extLst>
              <a:ext uri="{FF2B5EF4-FFF2-40B4-BE49-F238E27FC236}">
                <a16:creationId xmlns:a16="http://schemas.microsoft.com/office/drawing/2014/main" id="{C16EB962-FF6F-4478-9393-6EE3DDE9DA99}"/>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9BE85E97-7667-45E8-AF6A-87C756BCEAFE}" type="slidenum">
              <a:rPr lang="en-GB" altLang="en-US"/>
              <a:pPr>
                <a:defRPr/>
              </a:pPr>
              <a:t>‹#›</a:t>
            </a:fld>
            <a:endParaRPr lang="en-GB" altLang="en-US"/>
          </a:p>
        </p:txBody>
      </p:sp>
    </p:spTree>
    <p:extLst>
      <p:ext uri="{BB962C8B-B14F-4D97-AF65-F5344CB8AC3E}">
        <p14:creationId xmlns:p14="http://schemas.microsoft.com/office/powerpoint/2010/main" val="16169880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268EE67-C367-4CF8-9055-A4B0E0046CB3}"/>
              </a:ext>
            </a:extLst>
          </p:cNvPr>
          <p:cNvSpPr>
            <a:spLocks noGrp="1"/>
          </p:cNvSpPr>
          <p:nvPr>
            <p:ph type="dt" sz="half" idx="10"/>
          </p:nvPr>
        </p:nvSpPr>
        <p:spPr/>
        <p:txBody>
          <a:bodyPr/>
          <a:lstStyle>
            <a:lvl1pPr>
              <a:defRPr b="0" baseline="0"/>
            </a:lvl1pPr>
          </a:lstStyle>
          <a:p>
            <a:pPr>
              <a:defRPr/>
            </a:pPr>
            <a:fld id="{55187CCB-FF26-4487-AFB6-10FD82E6DD86}" type="datetimeFigureOut">
              <a:rPr lang="en-GB"/>
              <a:pPr>
                <a:defRPr/>
              </a:pPr>
              <a:t>02/12/2019</a:t>
            </a:fld>
            <a:endParaRPr lang="en-GB"/>
          </a:p>
        </p:txBody>
      </p:sp>
      <p:sp>
        <p:nvSpPr>
          <p:cNvPr id="4" name="Footer Placeholder 4">
            <a:extLst>
              <a:ext uri="{FF2B5EF4-FFF2-40B4-BE49-F238E27FC236}">
                <a16:creationId xmlns:a16="http://schemas.microsoft.com/office/drawing/2014/main" id="{EB12C118-2586-4DC9-99AF-A4155D1762E3}"/>
              </a:ext>
            </a:extLst>
          </p:cNvPr>
          <p:cNvSpPr>
            <a:spLocks noGrp="1"/>
          </p:cNvSpPr>
          <p:nvPr>
            <p:ph type="ftr" sz="quarter" idx="11"/>
          </p:nvPr>
        </p:nvSpPr>
        <p:spPr/>
        <p:txBody>
          <a:bodyPr/>
          <a:lstStyle>
            <a:lvl1pPr>
              <a:defRPr b="0" baseline="0"/>
            </a:lvl1pPr>
          </a:lstStyle>
          <a:p>
            <a:pPr>
              <a:defRPr/>
            </a:pPr>
            <a:endParaRPr lang="en-GB"/>
          </a:p>
        </p:txBody>
      </p:sp>
      <p:sp>
        <p:nvSpPr>
          <p:cNvPr id="5" name="Slide Number Placeholder 5">
            <a:extLst>
              <a:ext uri="{FF2B5EF4-FFF2-40B4-BE49-F238E27FC236}">
                <a16:creationId xmlns:a16="http://schemas.microsoft.com/office/drawing/2014/main" id="{58A702DF-8E59-4C05-B4FA-91311C1ED5FB}"/>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4141C1CE-12A6-4435-8E5E-DE048230D323}" type="slidenum">
              <a:rPr lang="en-GB" altLang="en-US"/>
              <a:pPr>
                <a:defRPr/>
              </a:pPr>
              <a:t>‹#›</a:t>
            </a:fld>
            <a:endParaRPr lang="en-GB" altLang="en-US"/>
          </a:p>
        </p:txBody>
      </p:sp>
    </p:spTree>
    <p:extLst>
      <p:ext uri="{BB962C8B-B14F-4D97-AF65-F5344CB8AC3E}">
        <p14:creationId xmlns:p14="http://schemas.microsoft.com/office/powerpoint/2010/main" val="1344368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8FA43E-E1B8-4A35-AD4F-03BF3CBFB195}"/>
              </a:ext>
            </a:extLst>
          </p:cNvPr>
          <p:cNvSpPr>
            <a:spLocks noGrp="1"/>
          </p:cNvSpPr>
          <p:nvPr>
            <p:ph type="dt" sz="half" idx="10"/>
          </p:nvPr>
        </p:nvSpPr>
        <p:spPr/>
        <p:txBody>
          <a:bodyPr/>
          <a:lstStyle>
            <a:lvl1pPr>
              <a:defRPr b="0" baseline="0"/>
            </a:lvl1pPr>
          </a:lstStyle>
          <a:p>
            <a:pPr>
              <a:defRPr/>
            </a:pPr>
            <a:fld id="{68BF360B-AFBB-4448-A494-D08A3EE3CA11}" type="datetimeFigureOut">
              <a:rPr lang="en-GB"/>
              <a:pPr>
                <a:defRPr/>
              </a:pPr>
              <a:t>02/12/2019</a:t>
            </a:fld>
            <a:endParaRPr lang="en-GB"/>
          </a:p>
        </p:txBody>
      </p:sp>
      <p:sp>
        <p:nvSpPr>
          <p:cNvPr id="3" name="Footer Placeholder 4">
            <a:extLst>
              <a:ext uri="{FF2B5EF4-FFF2-40B4-BE49-F238E27FC236}">
                <a16:creationId xmlns:a16="http://schemas.microsoft.com/office/drawing/2014/main" id="{8E982D66-6532-4F50-8242-1BF5FA9395D5}"/>
              </a:ext>
            </a:extLst>
          </p:cNvPr>
          <p:cNvSpPr>
            <a:spLocks noGrp="1"/>
          </p:cNvSpPr>
          <p:nvPr>
            <p:ph type="ftr" sz="quarter" idx="11"/>
          </p:nvPr>
        </p:nvSpPr>
        <p:spPr/>
        <p:txBody>
          <a:bodyPr/>
          <a:lstStyle>
            <a:lvl1pPr>
              <a:defRPr b="0" baseline="0"/>
            </a:lvl1pPr>
          </a:lstStyle>
          <a:p>
            <a:pPr>
              <a:defRPr/>
            </a:pPr>
            <a:endParaRPr lang="en-GB"/>
          </a:p>
        </p:txBody>
      </p:sp>
      <p:sp>
        <p:nvSpPr>
          <p:cNvPr id="4" name="Slide Number Placeholder 5">
            <a:extLst>
              <a:ext uri="{FF2B5EF4-FFF2-40B4-BE49-F238E27FC236}">
                <a16:creationId xmlns:a16="http://schemas.microsoft.com/office/drawing/2014/main" id="{C4CDCD52-031D-4424-9605-BE7085464823}"/>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8E129919-6234-427F-B793-50BE7416641A}" type="slidenum">
              <a:rPr lang="en-GB" altLang="en-US"/>
              <a:pPr>
                <a:defRPr/>
              </a:pPr>
              <a:t>‹#›</a:t>
            </a:fld>
            <a:endParaRPr lang="en-GB" altLang="en-US"/>
          </a:p>
        </p:txBody>
      </p:sp>
    </p:spTree>
    <p:extLst>
      <p:ext uri="{BB962C8B-B14F-4D97-AF65-F5344CB8AC3E}">
        <p14:creationId xmlns:p14="http://schemas.microsoft.com/office/powerpoint/2010/main" val="21356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F14920-B8B0-4BAF-8644-4328024B0642}"/>
              </a:ext>
            </a:extLst>
          </p:cNvPr>
          <p:cNvSpPr>
            <a:spLocks noGrp="1"/>
          </p:cNvSpPr>
          <p:nvPr>
            <p:ph type="dt" sz="half" idx="10"/>
          </p:nvPr>
        </p:nvSpPr>
        <p:spPr/>
        <p:txBody>
          <a:bodyPr/>
          <a:lstStyle>
            <a:lvl1pPr>
              <a:defRPr b="0" baseline="0"/>
            </a:lvl1pPr>
          </a:lstStyle>
          <a:p>
            <a:pPr>
              <a:defRPr/>
            </a:pPr>
            <a:fld id="{EE85455E-23A4-4D23-A51D-1E0817F323F2}" type="datetimeFigureOut">
              <a:rPr lang="en-GB"/>
              <a:pPr>
                <a:defRPr/>
              </a:pPr>
              <a:t>02/12/2019</a:t>
            </a:fld>
            <a:endParaRPr lang="en-GB"/>
          </a:p>
        </p:txBody>
      </p:sp>
      <p:sp>
        <p:nvSpPr>
          <p:cNvPr id="6" name="Footer Placeholder 4">
            <a:extLst>
              <a:ext uri="{FF2B5EF4-FFF2-40B4-BE49-F238E27FC236}">
                <a16:creationId xmlns:a16="http://schemas.microsoft.com/office/drawing/2014/main" id="{EA0D1063-9E1D-4CBD-8E5C-6BBCA3A4D51F}"/>
              </a:ext>
            </a:extLst>
          </p:cNvPr>
          <p:cNvSpPr>
            <a:spLocks noGrp="1"/>
          </p:cNvSpPr>
          <p:nvPr>
            <p:ph type="ftr" sz="quarter" idx="11"/>
          </p:nvPr>
        </p:nvSpPr>
        <p:spPr/>
        <p:txBody>
          <a:bodyPr/>
          <a:lstStyle>
            <a:lvl1pPr>
              <a:defRPr b="0" baseline="0"/>
            </a:lvl1pPr>
          </a:lstStyle>
          <a:p>
            <a:pPr>
              <a:defRPr/>
            </a:pPr>
            <a:endParaRPr lang="en-GB"/>
          </a:p>
        </p:txBody>
      </p:sp>
      <p:sp>
        <p:nvSpPr>
          <p:cNvPr id="7" name="Slide Number Placeholder 5">
            <a:extLst>
              <a:ext uri="{FF2B5EF4-FFF2-40B4-BE49-F238E27FC236}">
                <a16:creationId xmlns:a16="http://schemas.microsoft.com/office/drawing/2014/main" id="{B2B984B7-052B-4CD8-A6FA-C2E3EA4EF5C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641F6577-FB41-495F-92F5-F243084E38B9}" type="slidenum">
              <a:rPr lang="en-GB" altLang="en-US"/>
              <a:pPr>
                <a:defRPr/>
              </a:pPr>
              <a:t>‹#›</a:t>
            </a:fld>
            <a:endParaRPr lang="en-GB" altLang="en-US"/>
          </a:p>
        </p:txBody>
      </p:sp>
    </p:spTree>
    <p:extLst>
      <p:ext uri="{BB962C8B-B14F-4D97-AF65-F5344CB8AC3E}">
        <p14:creationId xmlns:p14="http://schemas.microsoft.com/office/powerpoint/2010/main" val="18421940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DD8B2F-53EF-418A-B484-6E47CB297704}"/>
              </a:ext>
            </a:extLst>
          </p:cNvPr>
          <p:cNvSpPr>
            <a:spLocks noGrp="1"/>
          </p:cNvSpPr>
          <p:nvPr>
            <p:ph type="dt" sz="half" idx="10"/>
          </p:nvPr>
        </p:nvSpPr>
        <p:spPr/>
        <p:txBody>
          <a:bodyPr/>
          <a:lstStyle>
            <a:lvl1pPr>
              <a:defRPr b="0" baseline="0"/>
            </a:lvl1pPr>
          </a:lstStyle>
          <a:p>
            <a:pPr>
              <a:defRPr/>
            </a:pPr>
            <a:fld id="{EDB72B75-C38B-4836-977D-6FF231247D89}" type="datetimeFigureOut">
              <a:rPr lang="en-GB"/>
              <a:pPr>
                <a:defRPr/>
              </a:pPr>
              <a:t>02/12/2019</a:t>
            </a:fld>
            <a:endParaRPr lang="en-GB"/>
          </a:p>
        </p:txBody>
      </p:sp>
      <p:sp>
        <p:nvSpPr>
          <p:cNvPr id="6" name="Footer Placeholder 4">
            <a:extLst>
              <a:ext uri="{FF2B5EF4-FFF2-40B4-BE49-F238E27FC236}">
                <a16:creationId xmlns:a16="http://schemas.microsoft.com/office/drawing/2014/main" id="{C44422BF-64A2-4646-9AEE-02D8F5C16C35}"/>
              </a:ext>
            </a:extLst>
          </p:cNvPr>
          <p:cNvSpPr>
            <a:spLocks noGrp="1"/>
          </p:cNvSpPr>
          <p:nvPr>
            <p:ph type="ftr" sz="quarter" idx="11"/>
          </p:nvPr>
        </p:nvSpPr>
        <p:spPr/>
        <p:txBody>
          <a:bodyPr/>
          <a:lstStyle>
            <a:lvl1pPr>
              <a:defRPr b="0" baseline="0"/>
            </a:lvl1pPr>
          </a:lstStyle>
          <a:p>
            <a:pPr>
              <a:defRPr/>
            </a:pPr>
            <a:endParaRPr lang="en-GB"/>
          </a:p>
        </p:txBody>
      </p:sp>
      <p:sp>
        <p:nvSpPr>
          <p:cNvPr id="7" name="Slide Number Placeholder 5">
            <a:extLst>
              <a:ext uri="{FF2B5EF4-FFF2-40B4-BE49-F238E27FC236}">
                <a16:creationId xmlns:a16="http://schemas.microsoft.com/office/drawing/2014/main" id="{63A66486-4974-4217-AEBB-26B2C5E29EF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D935031-80ED-4797-915B-9C2B27877323}" type="slidenum">
              <a:rPr lang="en-GB" altLang="en-US"/>
              <a:pPr>
                <a:defRPr/>
              </a:pPr>
              <a:t>‹#›</a:t>
            </a:fld>
            <a:endParaRPr lang="en-GB" altLang="en-US"/>
          </a:p>
        </p:txBody>
      </p:sp>
    </p:spTree>
    <p:extLst>
      <p:ext uri="{BB962C8B-B14F-4D97-AF65-F5344CB8AC3E}">
        <p14:creationId xmlns:p14="http://schemas.microsoft.com/office/powerpoint/2010/main" val="2822671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2026F-3DCE-41BC-ABBD-DE5E26C0F3CD}"/>
              </a:ext>
            </a:extLst>
          </p:cNvPr>
          <p:cNvSpPr>
            <a:spLocks noGrp="1"/>
          </p:cNvSpPr>
          <p:nvPr>
            <p:ph type="dt" sz="half" idx="10"/>
          </p:nvPr>
        </p:nvSpPr>
        <p:spPr/>
        <p:txBody>
          <a:bodyPr/>
          <a:lstStyle>
            <a:lvl1pPr>
              <a:defRPr b="0" baseline="0"/>
            </a:lvl1pPr>
          </a:lstStyle>
          <a:p>
            <a:pPr>
              <a:defRPr/>
            </a:pPr>
            <a:fld id="{972341AC-3794-441E-9189-769A1E7513E7}" type="datetimeFigureOut">
              <a:rPr lang="en-GB"/>
              <a:pPr>
                <a:defRPr/>
              </a:pPr>
              <a:t>02/12/2019</a:t>
            </a:fld>
            <a:endParaRPr lang="en-GB"/>
          </a:p>
        </p:txBody>
      </p:sp>
      <p:sp>
        <p:nvSpPr>
          <p:cNvPr id="5" name="Footer Placeholder 4">
            <a:extLst>
              <a:ext uri="{FF2B5EF4-FFF2-40B4-BE49-F238E27FC236}">
                <a16:creationId xmlns:a16="http://schemas.microsoft.com/office/drawing/2014/main" id="{0F049941-2375-40D1-8959-895F1642213D}"/>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CE3BE6A9-7A6F-4E78-BD86-2416AD01AC09}"/>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9259507D-8B7F-4F5D-8DFF-9C8EB92E347A}" type="slidenum">
              <a:rPr lang="en-GB" altLang="en-US"/>
              <a:pPr>
                <a:defRPr/>
              </a:pPr>
              <a:t>‹#›</a:t>
            </a:fld>
            <a:endParaRPr lang="en-GB" altLang="en-US"/>
          </a:p>
        </p:txBody>
      </p:sp>
    </p:spTree>
    <p:extLst>
      <p:ext uri="{BB962C8B-B14F-4D97-AF65-F5344CB8AC3E}">
        <p14:creationId xmlns:p14="http://schemas.microsoft.com/office/powerpoint/2010/main" val="20506616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C6959E-02C2-4F16-8290-BA30A4188B9D}"/>
              </a:ext>
            </a:extLst>
          </p:cNvPr>
          <p:cNvSpPr>
            <a:spLocks noGrp="1"/>
          </p:cNvSpPr>
          <p:nvPr>
            <p:ph type="dt" sz="half" idx="10"/>
          </p:nvPr>
        </p:nvSpPr>
        <p:spPr/>
        <p:txBody>
          <a:bodyPr/>
          <a:lstStyle>
            <a:lvl1pPr>
              <a:defRPr b="0" baseline="0"/>
            </a:lvl1pPr>
          </a:lstStyle>
          <a:p>
            <a:pPr>
              <a:defRPr/>
            </a:pPr>
            <a:fld id="{DD125E4F-A1BF-4E65-B3FD-46C85ECDAFC7}" type="datetimeFigureOut">
              <a:rPr lang="en-GB"/>
              <a:pPr>
                <a:defRPr/>
              </a:pPr>
              <a:t>02/12/2019</a:t>
            </a:fld>
            <a:endParaRPr lang="en-GB"/>
          </a:p>
        </p:txBody>
      </p:sp>
      <p:sp>
        <p:nvSpPr>
          <p:cNvPr id="5" name="Footer Placeholder 4">
            <a:extLst>
              <a:ext uri="{FF2B5EF4-FFF2-40B4-BE49-F238E27FC236}">
                <a16:creationId xmlns:a16="http://schemas.microsoft.com/office/drawing/2014/main" id="{CBAF1A55-F4D5-4D7F-A6D5-5597D7D35905}"/>
              </a:ext>
            </a:extLst>
          </p:cNvPr>
          <p:cNvSpPr>
            <a:spLocks noGrp="1"/>
          </p:cNvSpPr>
          <p:nvPr>
            <p:ph type="ftr" sz="quarter" idx="11"/>
          </p:nvPr>
        </p:nvSpPr>
        <p:spPr/>
        <p:txBody>
          <a:bodyPr/>
          <a:lstStyle>
            <a:lvl1pPr>
              <a:defRPr b="0" baseline="0"/>
            </a:lvl1pPr>
          </a:lstStyle>
          <a:p>
            <a:pPr>
              <a:defRPr/>
            </a:pPr>
            <a:endParaRPr lang="en-GB"/>
          </a:p>
        </p:txBody>
      </p:sp>
      <p:sp>
        <p:nvSpPr>
          <p:cNvPr id="6" name="Slide Number Placeholder 5">
            <a:extLst>
              <a:ext uri="{FF2B5EF4-FFF2-40B4-BE49-F238E27FC236}">
                <a16:creationId xmlns:a16="http://schemas.microsoft.com/office/drawing/2014/main" id="{6F68798E-2FD8-4147-9201-81CBB463C3D2}"/>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48FD39A-827B-444C-B2B4-6B6E802D3CAB}" type="slidenum">
              <a:rPr lang="en-GB" altLang="en-US"/>
              <a:pPr>
                <a:defRPr/>
              </a:pPr>
              <a:t>‹#›</a:t>
            </a:fld>
            <a:endParaRPr lang="en-GB" altLang="en-US"/>
          </a:p>
        </p:txBody>
      </p:sp>
    </p:spTree>
    <p:extLst>
      <p:ext uri="{BB962C8B-B14F-4D97-AF65-F5344CB8AC3E}">
        <p14:creationId xmlns:p14="http://schemas.microsoft.com/office/powerpoint/2010/main" val="1464294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ntent Placeholder 5" descr="NHNN colour logo.gif">
            <a:extLst>
              <a:ext uri="{FF2B5EF4-FFF2-40B4-BE49-F238E27FC236}">
                <a16:creationId xmlns:a16="http://schemas.microsoft.com/office/drawing/2014/main" id="{E14CA9E8-B1E0-4A42-BB1D-2FE5E5D93AAD}"/>
              </a:ext>
            </a:extLst>
          </p:cNvPr>
          <p:cNvPicPr>
            <a:picLocks noChangeAspect="1"/>
          </p:cNvPicPr>
          <p:nvPr userDrawn="1"/>
        </p:nvPicPr>
        <p:blipFill>
          <a:blip r:embed="rId2">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9083AD89-AC95-43DC-B0BF-6CECCA5380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92D0508C-2899-4CB8-A863-2A10028DE0BB}"/>
              </a:ext>
            </a:extLst>
          </p:cNvPr>
          <p:cNvSpPr>
            <a:spLocks noGrp="1"/>
          </p:cNvSpPr>
          <p:nvPr>
            <p:ph type="dt" sz="half" idx="10"/>
          </p:nvPr>
        </p:nvSpPr>
        <p:spPr/>
        <p:txBody>
          <a:bodyPr/>
          <a:lstStyle>
            <a:lvl1pPr>
              <a:defRPr b="0" baseline="0">
                <a:cs typeface="Arial" charset="0"/>
              </a:defRPr>
            </a:lvl1pPr>
          </a:lstStyle>
          <a:p>
            <a:pPr>
              <a:defRPr/>
            </a:pPr>
            <a:fld id="{8DC782E0-2AE3-4904-B235-D0CC045F618B}" type="datetimeFigureOut">
              <a:rPr lang="en-GB"/>
              <a:pPr>
                <a:defRPr/>
              </a:pPr>
              <a:t>02/12/2019</a:t>
            </a:fld>
            <a:endParaRPr lang="en-GB"/>
          </a:p>
        </p:txBody>
      </p:sp>
      <p:sp>
        <p:nvSpPr>
          <p:cNvPr id="7" name="Footer Placeholder 4">
            <a:extLst>
              <a:ext uri="{FF2B5EF4-FFF2-40B4-BE49-F238E27FC236}">
                <a16:creationId xmlns:a16="http://schemas.microsoft.com/office/drawing/2014/main" id="{663C95F3-A201-4B29-8256-38114662422F}"/>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8" name="Slide Number Placeholder 5">
            <a:extLst>
              <a:ext uri="{FF2B5EF4-FFF2-40B4-BE49-F238E27FC236}">
                <a16:creationId xmlns:a16="http://schemas.microsoft.com/office/drawing/2014/main" id="{709522B4-E86C-4298-8670-4C73463EFD2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EE6ECFE1-A157-424D-B10A-36F6A7FCB15C}" type="slidenum">
              <a:rPr lang="en-GB" altLang="en-US"/>
              <a:pPr>
                <a:defRPr/>
              </a:pPr>
              <a:t>‹#›</a:t>
            </a:fld>
            <a:endParaRPr lang="en-GB" altLang="en-US"/>
          </a:p>
        </p:txBody>
      </p:sp>
    </p:spTree>
    <p:extLst>
      <p:ext uri="{BB962C8B-B14F-4D97-AF65-F5344CB8AC3E}">
        <p14:creationId xmlns:p14="http://schemas.microsoft.com/office/powerpoint/2010/main" val="1147951866"/>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29EB9-F22E-4592-AEF8-3F07C15B94D8}"/>
              </a:ext>
            </a:extLst>
          </p:cNvPr>
          <p:cNvSpPr>
            <a:spLocks noGrp="1"/>
          </p:cNvSpPr>
          <p:nvPr>
            <p:ph type="dt" sz="half" idx="10"/>
          </p:nvPr>
        </p:nvSpPr>
        <p:spPr/>
        <p:txBody>
          <a:bodyPr/>
          <a:lstStyle>
            <a:lvl1pPr>
              <a:defRPr b="0" baseline="0">
                <a:cs typeface="Arial" charset="0"/>
              </a:defRPr>
            </a:lvl1pPr>
          </a:lstStyle>
          <a:p>
            <a:pPr>
              <a:defRPr/>
            </a:pPr>
            <a:fld id="{6367A8E5-F18A-4832-B281-2FB55631FD94}" type="datetimeFigureOut">
              <a:rPr lang="en-GB"/>
              <a:pPr>
                <a:defRPr/>
              </a:pPr>
              <a:t>02/12/2019</a:t>
            </a:fld>
            <a:endParaRPr lang="en-GB"/>
          </a:p>
        </p:txBody>
      </p:sp>
      <p:sp>
        <p:nvSpPr>
          <p:cNvPr id="5" name="Footer Placeholder 4">
            <a:extLst>
              <a:ext uri="{FF2B5EF4-FFF2-40B4-BE49-F238E27FC236}">
                <a16:creationId xmlns:a16="http://schemas.microsoft.com/office/drawing/2014/main" id="{4D12538C-8283-412C-AB4A-6292A616159C}"/>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C3E046DE-847F-45C1-A7ED-A71D8F23320E}"/>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F2675F00-39E6-4115-A88B-F0D4F25D2CA4}" type="slidenum">
              <a:rPr lang="en-GB" altLang="en-US"/>
              <a:pPr>
                <a:defRPr/>
              </a:pPr>
              <a:t>‹#›</a:t>
            </a:fld>
            <a:endParaRPr lang="en-GB" altLang="en-US"/>
          </a:p>
        </p:txBody>
      </p:sp>
    </p:spTree>
    <p:extLst>
      <p:ext uri="{BB962C8B-B14F-4D97-AF65-F5344CB8AC3E}">
        <p14:creationId xmlns:p14="http://schemas.microsoft.com/office/powerpoint/2010/main" val="402131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CEB43B-F667-4B7C-AF4E-B1DF419AC30E}"/>
              </a:ext>
            </a:extLst>
          </p:cNvPr>
          <p:cNvSpPr>
            <a:spLocks noGrp="1"/>
          </p:cNvSpPr>
          <p:nvPr>
            <p:ph type="dt" sz="half" idx="10"/>
          </p:nvPr>
        </p:nvSpPr>
        <p:spPr/>
        <p:txBody>
          <a:bodyPr/>
          <a:lstStyle>
            <a:lvl1pPr>
              <a:defRPr/>
            </a:lvl1pPr>
          </a:lstStyle>
          <a:p>
            <a:pPr>
              <a:defRPr/>
            </a:pPr>
            <a:fld id="{D37D5663-6FC3-4BD4-931E-5E978FE370ED}" type="datetimeFigureOut">
              <a:rPr lang="en-GB"/>
              <a:pPr>
                <a:defRPr/>
              </a:pPr>
              <a:t>02/12/2019</a:t>
            </a:fld>
            <a:endParaRPr lang="en-GB"/>
          </a:p>
        </p:txBody>
      </p:sp>
      <p:sp>
        <p:nvSpPr>
          <p:cNvPr id="6" name="Footer Placeholder 4">
            <a:extLst>
              <a:ext uri="{FF2B5EF4-FFF2-40B4-BE49-F238E27FC236}">
                <a16:creationId xmlns:a16="http://schemas.microsoft.com/office/drawing/2014/main" id="{12E53D8D-FE79-4E23-A03A-36008464BB4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BEB1B98-CA3D-4CBB-ADEE-A2F3F0A2B98F}"/>
              </a:ext>
            </a:extLst>
          </p:cNvPr>
          <p:cNvSpPr>
            <a:spLocks noGrp="1"/>
          </p:cNvSpPr>
          <p:nvPr>
            <p:ph type="sldNum" sz="quarter" idx="12"/>
          </p:nvPr>
        </p:nvSpPr>
        <p:spPr/>
        <p:txBody>
          <a:bodyPr/>
          <a:lstStyle>
            <a:lvl1pPr>
              <a:defRPr/>
            </a:lvl1pPr>
          </a:lstStyle>
          <a:p>
            <a:pPr>
              <a:defRPr/>
            </a:pPr>
            <a:fld id="{69B88AEC-6CB9-4266-B4B5-9351D0938A0D}" type="slidenum">
              <a:rPr lang="en-GB" altLang="en-US"/>
              <a:pPr>
                <a:defRPr/>
              </a:pPr>
              <a:t>‹#›</a:t>
            </a:fld>
            <a:endParaRPr lang="en-GB" altLang="en-US"/>
          </a:p>
        </p:txBody>
      </p:sp>
    </p:spTree>
    <p:extLst>
      <p:ext uri="{BB962C8B-B14F-4D97-AF65-F5344CB8AC3E}">
        <p14:creationId xmlns:p14="http://schemas.microsoft.com/office/powerpoint/2010/main" val="37684647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C2F47-FBB7-4E8E-9EE5-88D7D806B3AB}"/>
              </a:ext>
            </a:extLst>
          </p:cNvPr>
          <p:cNvSpPr>
            <a:spLocks noGrp="1"/>
          </p:cNvSpPr>
          <p:nvPr>
            <p:ph type="dt" sz="half" idx="10"/>
          </p:nvPr>
        </p:nvSpPr>
        <p:spPr/>
        <p:txBody>
          <a:bodyPr/>
          <a:lstStyle>
            <a:lvl1pPr>
              <a:defRPr b="0" baseline="0">
                <a:cs typeface="Arial" charset="0"/>
              </a:defRPr>
            </a:lvl1pPr>
          </a:lstStyle>
          <a:p>
            <a:pPr>
              <a:defRPr/>
            </a:pPr>
            <a:fld id="{81C753C7-8AE2-4576-B50A-D0B5951C2B61}" type="datetimeFigureOut">
              <a:rPr lang="en-GB"/>
              <a:pPr>
                <a:defRPr/>
              </a:pPr>
              <a:t>02/12/2019</a:t>
            </a:fld>
            <a:endParaRPr lang="en-GB"/>
          </a:p>
        </p:txBody>
      </p:sp>
      <p:sp>
        <p:nvSpPr>
          <p:cNvPr id="5" name="Footer Placeholder 4">
            <a:extLst>
              <a:ext uri="{FF2B5EF4-FFF2-40B4-BE49-F238E27FC236}">
                <a16:creationId xmlns:a16="http://schemas.microsoft.com/office/drawing/2014/main" id="{C14FCE0E-0DDC-42DC-967C-805B6F03A790}"/>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38D1DAFC-5673-48A2-98AB-9A4604013E7C}"/>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8CB60D2-745A-46DD-824D-D300C2923CB3}" type="slidenum">
              <a:rPr lang="en-GB" altLang="en-US"/>
              <a:pPr>
                <a:defRPr/>
              </a:pPr>
              <a:t>‹#›</a:t>
            </a:fld>
            <a:endParaRPr lang="en-GB" altLang="en-US"/>
          </a:p>
        </p:txBody>
      </p:sp>
    </p:spTree>
    <p:extLst>
      <p:ext uri="{BB962C8B-B14F-4D97-AF65-F5344CB8AC3E}">
        <p14:creationId xmlns:p14="http://schemas.microsoft.com/office/powerpoint/2010/main" val="9595391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6DAD040-2989-487F-A04C-6296A1D6298E}"/>
              </a:ext>
            </a:extLst>
          </p:cNvPr>
          <p:cNvSpPr>
            <a:spLocks noGrp="1"/>
          </p:cNvSpPr>
          <p:nvPr>
            <p:ph type="dt" sz="half" idx="10"/>
          </p:nvPr>
        </p:nvSpPr>
        <p:spPr/>
        <p:txBody>
          <a:bodyPr/>
          <a:lstStyle>
            <a:lvl1pPr>
              <a:defRPr b="0" baseline="0">
                <a:cs typeface="Arial" charset="0"/>
              </a:defRPr>
            </a:lvl1pPr>
          </a:lstStyle>
          <a:p>
            <a:pPr>
              <a:defRPr/>
            </a:pPr>
            <a:fld id="{93B91369-A208-4A95-B3AF-7C42EFDCB650}" type="datetimeFigureOut">
              <a:rPr lang="en-GB"/>
              <a:pPr>
                <a:defRPr/>
              </a:pPr>
              <a:t>02/12/2019</a:t>
            </a:fld>
            <a:endParaRPr lang="en-GB"/>
          </a:p>
        </p:txBody>
      </p:sp>
      <p:sp>
        <p:nvSpPr>
          <p:cNvPr id="6" name="Footer Placeholder 4">
            <a:extLst>
              <a:ext uri="{FF2B5EF4-FFF2-40B4-BE49-F238E27FC236}">
                <a16:creationId xmlns:a16="http://schemas.microsoft.com/office/drawing/2014/main" id="{1CACB4CB-DF89-45F6-873C-F68445F77975}"/>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0696A514-990B-4AB1-831B-815548657CC4}"/>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9B82168F-9BD4-4567-9BD7-CF0501018E6C}" type="slidenum">
              <a:rPr lang="en-GB" altLang="en-US"/>
              <a:pPr>
                <a:defRPr/>
              </a:pPr>
              <a:t>‹#›</a:t>
            </a:fld>
            <a:endParaRPr lang="en-GB" altLang="en-US"/>
          </a:p>
        </p:txBody>
      </p:sp>
    </p:spTree>
    <p:extLst>
      <p:ext uri="{BB962C8B-B14F-4D97-AF65-F5344CB8AC3E}">
        <p14:creationId xmlns:p14="http://schemas.microsoft.com/office/powerpoint/2010/main" val="25555111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EE8F94F-62ED-4441-9001-EEE419BB33E3}"/>
              </a:ext>
            </a:extLst>
          </p:cNvPr>
          <p:cNvSpPr>
            <a:spLocks noGrp="1"/>
          </p:cNvSpPr>
          <p:nvPr>
            <p:ph type="dt" sz="half" idx="10"/>
          </p:nvPr>
        </p:nvSpPr>
        <p:spPr/>
        <p:txBody>
          <a:bodyPr/>
          <a:lstStyle>
            <a:lvl1pPr>
              <a:defRPr b="0" baseline="0">
                <a:cs typeface="Arial" charset="0"/>
              </a:defRPr>
            </a:lvl1pPr>
          </a:lstStyle>
          <a:p>
            <a:pPr>
              <a:defRPr/>
            </a:pPr>
            <a:fld id="{6B337377-C856-441B-BDCC-60DBE3709551}" type="datetimeFigureOut">
              <a:rPr lang="en-GB"/>
              <a:pPr>
                <a:defRPr/>
              </a:pPr>
              <a:t>02/12/2019</a:t>
            </a:fld>
            <a:endParaRPr lang="en-GB"/>
          </a:p>
        </p:txBody>
      </p:sp>
      <p:sp>
        <p:nvSpPr>
          <p:cNvPr id="8" name="Footer Placeholder 4">
            <a:extLst>
              <a:ext uri="{FF2B5EF4-FFF2-40B4-BE49-F238E27FC236}">
                <a16:creationId xmlns:a16="http://schemas.microsoft.com/office/drawing/2014/main" id="{931D5D78-8567-4A6B-AC51-7D2A88E09FED}"/>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9" name="Slide Number Placeholder 5">
            <a:extLst>
              <a:ext uri="{FF2B5EF4-FFF2-40B4-BE49-F238E27FC236}">
                <a16:creationId xmlns:a16="http://schemas.microsoft.com/office/drawing/2014/main" id="{551AAE9E-4E72-40AA-94CD-6748374EF4E0}"/>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1EC6A00-75F1-4ECC-8890-4524C10175E1}" type="slidenum">
              <a:rPr lang="en-GB" altLang="en-US"/>
              <a:pPr>
                <a:defRPr/>
              </a:pPr>
              <a:t>‹#›</a:t>
            </a:fld>
            <a:endParaRPr lang="en-GB" altLang="en-US"/>
          </a:p>
        </p:txBody>
      </p:sp>
    </p:spTree>
    <p:extLst>
      <p:ext uri="{BB962C8B-B14F-4D97-AF65-F5344CB8AC3E}">
        <p14:creationId xmlns:p14="http://schemas.microsoft.com/office/powerpoint/2010/main" val="1177105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FC059FF-CD99-475A-83E0-85F059F7CC37}"/>
              </a:ext>
            </a:extLst>
          </p:cNvPr>
          <p:cNvSpPr>
            <a:spLocks noGrp="1"/>
          </p:cNvSpPr>
          <p:nvPr>
            <p:ph type="dt" sz="half" idx="10"/>
          </p:nvPr>
        </p:nvSpPr>
        <p:spPr/>
        <p:txBody>
          <a:bodyPr/>
          <a:lstStyle>
            <a:lvl1pPr>
              <a:defRPr b="0" baseline="0">
                <a:cs typeface="Arial" charset="0"/>
              </a:defRPr>
            </a:lvl1pPr>
          </a:lstStyle>
          <a:p>
            <a:pPr>
              <a:defRPr/>
            </a:pPr>
            <a:fld id="{2FE22F4D-C5D3-4643-BA1C-84959CDC35A5}" type="datetimeFigureOut">
              <a:rPr lang="en-GB"/>
              <a:pPr>
                <a:defRPr/>
              </a:pPr>
              <a:t>02/12/2019</a:t>
            </a:fld>
            <a:endParaRPr lang="en-GB"/>
          </a:p>
        </p:txBody>
      </p:sp>
      <p:sp>
        <p:nvSpPr>
          <p:cNvPr id="4" name="Footer Placeholder 4">
            <a:extLst>
              <a:ext uri="{FF2B5EF4-FFF2-40B4-BE49-F238E27FC236}">
                <a16:creationId xmlns:a16="http://schemas.microsoft.com/office/drawing/2014/main" id="{BBBA67D1-AD28-4872-8C9A-BE55AA6B7A81}"/>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5" name="Slide Number Placeholder 5">
            <a:extLst>
              <a:ext uri="{FF2B5EF4-FFF2-40B4-BE49-F238E27FC236}">
                <a16:creationId xmlns:a16="http://schemas.microsoft.com/office/drawing/2014/main" id="{AB614AEC-CF1F-4597-920A-84249C453D77}"/>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AE6D73C-F9EC-4835-97F8-FA5F12FEFB29}" type="slidenum">
              <a:rPr lang="en-GB" altLang="en-US"/>
              <a:pPr>
                <a:defRPr/>
              </a:pPr>
              <a:t>‹#›</a:t>
            </a:fld>
            <a:endParaRPr lang="en-GB" altLang="en-US"/>
          </a:p>
        </p:txBody>
      </p:sp>
    </p:spTree>
    <p:extLst>
      <p:ext uri="{BB962C8B-B14F-4D97-AF65-F5344CB8AC3E}">
        <p14:creationId xmlns:p14="http://schemas.microsoft.com/office/powerpoint/2010/main" val="28760367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88957F1-5B08-4B08-BED5-90AC586B2DFB}"/>
              </a:ext>
            </a:extLst>
          </p:cNvPr>
          <p:cNvSpPr>
            <a:spLocks noGrp="1"/>
          </p:cNvSpPr>
          <p:nvPr>
            <p:ph type="dt" sz="half" idx="10"/>
          </p:nvPr>
        </p:nvSpPr>
        <p:spPr/>
        <p:txBody>
          <a:bodyPr/>
          <a:lstStyle>
            <a:lvl1pPr>
              <a:defRPr b="0" baseline="0">
                <a:cs typeface="Arial" charset="0"/>
              </a:defRPr>
            </a:lvl1pPr>
          </a:lstStyle>
          <a:p>
            <a:pPr>
              <a:defRPr/>
            </a:pPr>
            <a:fld id="{63087BEB-E5DC-4E99-BC16-C7CB7E628942}" type="datetimeFigureOut">
              <a:rPr lang="en-GB"/>
              <a:pPr>
                <a:defRPr/>
              </a:pPr>
              <a:t>02/12/2019</a:t>
            </a:fld>
            <a:endParaRPr lang="en-GB"/>
          </a:p>
        </p:txBody>
      </p:sp>
      <p:sp>
        <p:nvSpPr>
          <p:cNvPr id="3" name="Footer Placeholder 4">
            <a:extLst>
              <a:ext uri="{FF2B5EF4-FFF2-40B4-BE49-F238E27FC236}">
                <a16:creationId xmlns:a16="http://schemas.microsoft.com/office/drawing/2014/main" id="{FE2A5ADD-86A7-4046-9BAF-3E03617F29CA}"/>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4" name="Slide Number Placeholder 5">
            <a:extLst>
              <a:ext uri="{FF2B5EF4-FFF2-40B4-BE49-F238E27FC236}">
                <a16:creationId xmlns:a16="http://schemas.microsoft.com/office/drawing/2014/main" id="{72C6562C-B453-4DC3-9388-5A033B49E07E}"/>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1C5A5494-0D9B-4351-A847-88400D5B4522}" type="slidenum">
              <a:rPr lang="en-GB" altLang="en-US"/>
              <a:pPr>
                <a:defRPr/>
              </a:pPr>
              <a:t>‹#›</a:t>
            </a:fld>
            <a:endParaRPr lang="en-GB" altLang="en-US"/>
          </a:p>
        </p:txBody>
      </p:sp>
    </p:spTree>
    <p:extLst>
      <p:ext uri="{BB962C8B-B14F-4D97-AF65-F5344CB8AC3E}">
        <p14:creationId xmlns:p14="http://schemas.microsoft.com/office/powerpoint/2010/main" val="1728810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78DE20-8D60-4556-A80E-0CC412EFED7D}"/>
              </a:ext>
            </a:extLst>
          </p:cNvPr>
          <p:cNvSpPr>
            <a:spLocks noGrp="1"/>
          </p:cNvSpPr>
          <p:nvPr>
            <p:ph type="dt" sz="half" idx="10"/>
          </p:nvPr>
        </p:nvSpPr>
        <p:spPr/>
        <p:txBody>
          <a:bodyPr/>
          <a:lstStyle>
            <a:lvl1pPr>
              <a:defRPr b="0" baseline="0">
                <a:cs typeface="Arial" charset="0"/>
              </a:defRPr>
            </a:lvl1pPr>
          </a:lstStyle>
          <a:p>
            <a:pPr>
              <a:defRPr/>
            </a:pPr>
            <a:fld id="{2D0D0EC0-074B-403D-97A9-3B8AD3B583E2}" type="datetimeFigureOut">
              <a:rPr lang="en-GB"/>
              <a:pPr>
                <a:defRPr/>
              </a:pPr>
              <a:t>02/12/2019</a:t>
            </a:fld>
            <a:endParaRPr lang="en-GB"/>
          </a:p>
        </p:txBody>
      </p:sp>
      <p:sp>
        <p:nvSpPr>
          <p:cNvPr id="6" name="Footer Placeholder 4">
            <a:extLst>
              <a:ext uri="{FF2B5EF4-FFF2-40B4-BE49-F238E27FC236}">
                <a16:creationId xmlns:a16="http://schemas.microsoft.com/office/drawing/2014/main" id="{C63019FD-7D65-424E-A64C-F2BE2712EDD1}"/>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A687D7A0-139C-433D-AE50-6F8357D5A8A9}"/>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8B2ED06-FE4A-4DB2-AAAB-78A808FC46B2}" type="slidenum">
              <a:rPr lang="en-GB" altLang="en-US"/>
              <a:pPr>
                <a:defRPr/>
              </a:pPr>
              <a:t>‹#›</a:t>
            </a:fld>
            <a:endParaRPr lang="en-GB" altLang="en-US"/>
          </a:p>
        </p:txBody>
      </p:sp>
    </p:spTree>
    <p:extLst>
      <p:ext uri="{BB962C8B-B14F-4D97-AF65-F5344CB8AC3E}">
        <p14:creationId xmlns:p14="http://schemas.microsoft.com/office/powerpoint/2010/main" val="36831085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4A1F-1BA5-4F84-B369-E11DA907729C}"/>
              </a:ext>
            </a:extLst>
          </p:cNvPr>
          <p:cNvSpPr>
            <a:spLocks noGrp="1"/>
          </p:cNvSpPr>
          <p:nvPr>
            <p:ph type="dt" sz="half" idx="10"/>
          </p:nvPr>
        </p:nvSpPr>
        <p:spPr/>
        <p:txBody>
          <a:bodyPr/>
          <a:lstStyle>
            <a:lvl1pPr>
              <a:defRPr b="0" baseline="0">
                <a:cs typeface="Arial" charset="0"/>
              </a:defRPr>
            </a:lvl1pPr>
          </a:lstStyle>
          <a:p>
            <a:pPr>
              <a:defRPr/>
            </a:pPr>
            <a:fld id="{92D3BE8C-143C-41DC-A384-DB72061AAE4C}" type="datetimeFigureOut">
              <a:rPr lang="en-GB"/>
              <a:pPr>
                <a:defRPr/>
              </a:pPr>
              <a:t>02/12/2019</a:t>
            </a:fld>
            <a:endParaRPr lang="en-GB"/>
          </a:p>
        </p:txBody>
      </p:sp>
      <p:sp>
        <p:nvSpPr>
          <p:cNvPr id="6" name="Footer Placeholder 4">
            <a:extLst>
              <a:ext uri="{FF2B5EF4-FFF2-40B4-BE49-F238E27FC236}">
                <a16:creationId xmlns:a16="http://schemas.microsoft.com/office/drawing/2014/main" id="{84B4687F-17B4-4FAE-A555-F20E4543C496}"/>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463BD1BE-202E-4E07-AE8F-644583FDC75E}"/>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2C2572C4-0044-490A-B3F8-BA0D7B4044FF}" type="slidenum">
              <a:rPr lang="en-GB" altLang="en-US"/>
              <a:pPr>
                <a:defRPr/>
              </a:pPr>
              <a:t>‹#›</a:t>
            </a:fld>
            <a:endParaRPr lang="en-GB" altLang="en-US"/>
          </a:p>
        </p:txBody>
      </p:sp>
    </p:spTree>
    <p:extLst>
      <p:ext uri="{BB962C8B-B14F-4D97-AF65-F5344CB8AC3E}">
        <p14:creationId xmlns:p14="http://schemas.microsoft.com/office/powerpoint/2010/main" val="315115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A94FC-123F-4AB5-95C1-D8CCDAD205EA}"/>
              </a:ext>
            </a:extLst>
          </p:cNvPr>
          <p:cNvSpPr>
            <a:spLocks noGrp="1"/>
          </p:cNvSpPr>
          <p:nvPr>
            <p:ph type="dt" sz="half" idx="10"/>
          </p:nvPr>
        </p:nvSpPr>
        <p:spPr/>
        <p:txBody>
          <a:bodyPr/>
          <a:lstStyle>
            <a:lvl1pPr>
              <a:defRPr b="0" baseline="0">
                <a:cs typeface="Arial" charset="0"/>
              </a:defRPr>
            </a:lvl1pPr>
          </a:lstStyle>
          <a:p>
            <a:pPr>
              <a:defRPr/>
            </a:pPr>
            <a:fld id="{DCCD2248-03C4-4166-BD71-2AFE065FA8AF}" type="datetimeFigureOut">
              <a:rPr lang="en-GB"/>
              <a:pPr>
                <a:defRPr/>
              </a:pPr>
              <a:t>02/12/2019</a:t>
            </a:fld>
            <a:endParaRPr lang="en-GB"/>
          </a:p>
        </p:txBody>
      </p:sp>
      <p:sp>
        <p:nvSpPr>
          <p:cNvPr id="5" name="Footer Placeholder 4">
            <a:extLst>
              <a:ext uri="{FF2B5EF4-FFF2-40B4-BE49-F238E27FC236}">
                <a16:creationId xmlns:a16="http://schemas.microsoft.com/office/drawing/2014/main" id="{C54D77CA-57DF-49CD-A862-157DE7D1EE04}"/>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E63FC251-7519-4D34-895F-A8A7DA1FBD94}"/>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5D842793-0E04-4A89-918D-AAE72F376CBB}" type="slidenum">
              <a:rPr lang="en-GB" altLang="en-US"/>
              <a:pPr>
                <a:defRPr/>
              </a:pPr>
              <a:t>‹#›</a:t>
            </a:fld>
            <a:endParaRPr lang="en-GB" altLang="en-US"/>
          </a:p>
        </p:txBody>
      </p:sp>
    </p:spTree>
    <p:extLst>
      <p:ext uri="{BB962C8B-B14F-4D97-AF65-F5344CB8AC3E}">
        <p14:creationId xmlns:p14="http://schemas.microsoft.com/office/powerpoint/2010/main" val="952835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A8702-85FE-44FF-8247-D6AB9CBD193A}"/>
              </a:ext>
            </a:extLst>
          </p:cNvPr>
          <p:cNvSpPr>
            <a:spLocks noGrp="1"/>
          </p:cNvSpPr>
          <p:nvPr>
            <p:ph type="dt" sz="half" idx="10"/>
          </p:nvPr>
        </p:nvSpPr>
        <p:spPr/>
        <p:txBody>
          <a:bodyPr/>
          <a:lstStyle>
            <a:lvl1pPr>
              <a:defRPr b="0" baseline="0">
                <a:cs typeface="Arial" charset="0"/>
              </a:defRPr>
            </a:lvl1pPr>
          </a:lstStyle>
          <a:p>
            <a:pPr>
              <a:defRPr/>
            </a:pPr>
            <a:fld id="{C07CB863-A411-463E-A943-0F1FE776DE94}" type="datetimeFigureOut">
              <a:rPr lang="en-GB"/>
              <a:pPr>
                <a:defRPr/>
              </a:pPr>
              <a:t>02/12/2019</a:t>
            </a:fld>
            <a:endParaRPr lang="en-GB"/>
          </a:p>
        </p:txBody>
      </p:sp>
      <p:sp>
        <p:nvSpPr>
          <p:cNvPr id="5" name="Footer Placeholder 4">
            <a:extLst>
              <a:ext uri="{FF2B5EF4-FFF2-40B4-BE49-F238E27FC236}">
                <a16:creationId xmlns:a16="http://schemas.microsoft.com/office/drawing/2014/main" id="{F67DF7E7-89F5-4478-B151-3A5FF4F5CFEE}"/>
              </a:ext>
            </a:extLst>
          </p:cNvPr>
          <p:cNvSpPr>
            <a:spLocks noGrp="1"/>
          </p:cNvSpPr>
          <p:nvPr>
            <p:ph type="ftr" sz="quarter" idx="11"/>
          </p:nvPr>
        </p:nvSpPr>
        <p:spPr/>
        <p:txBody>
          <a:bodyPr/>
          <a:lstStyle>
            <a:lvl1pPr>
              <a:defRPr b="0" baseline="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480A06C6-A0C5-42FC-B2BA-1F2E4CC03A18}"/>
              </a:ext>
            </a:extLst>
          </p:cNvPr>
          <p:cNvSpPr>
            <a:spLocks noGrp="1"/>
          </p:cNvSpPr>
          <p:nvPr>
            <p:ph type="sldNum" sz="quarter" idx="12"/>
          </p:nvPr>
        </p:nvSpPr>
        <p:spPr/>
        <p:txBody>
          <a:bodyPr/>
          <a:lstStyle>
            <a:lvl1pPr>
              <a:defRPr b="0" baseline="0" smtClean="0">
                <a:latin typeface="Calibri" panose="020F0502020204030204" pitchFamily="34" charset="0"/>
              </a:defRPr>
            </a:lvl1pPr>
          </a:lstStyle>
          <a:p>
            <a:pPr>
              <a:defRPr/>
            </a:pPr>
            <a:fld id="{0ED9CB7B-A993-44F3-893E-9C55D53E4540}" type="slidenum">
              <a:rPr lang="en-GB" altLang="en-US"/>
              <a:pPr>
                <a:defRPr/>
              </a:pPr>
              <a:t>‹#›</a:t>
            </a:fld>
            <a:endParaRPr lang="en-GB" altLang="en-US"/>
          </a:p>
        </p:txBody>
      </p:sp>
    </p:spTree>
    <p:extLst>
      <p:ext uri="{BB962C8B-B14F-4D97-AF65-F5344CB8AC3E}">
        <p14:creationId xmlns:p14="http://schemas.microsoft.com/office/powerpoint/2010/main" val="268173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3439364-00BD-414A-929C-EBDDB1038F6B}"/>
              </a:ext>
            </a:extLst>
          </p:cNvPr>
          <p:cNvSpPr>
            <a:spLocks noGrp="1"/>
          </p:cNvSpPr>
          <p:nvPr>
            <p:ph type="dt" sz="half" idx="10"/>
          </p:nvPr>
        </p:nvSpPr>
        <p:spPr/>
        <p:txBody>
          <a:bodyPr/>
          <a:lstStyle>
            <a:lvl1pPr>
              <a:defRPr/>
            </a:lvl1pPr>
          </a:lstStyle>
          <a:p>
            <a:pPr>
              <a:defRPr/>
            </a:pPr>
            <a:fld id="{B673F22B-0E3C-4AEE-BEBF-B5705CE75134}" type="datetimeFigureOut">
              <a:rPr lang="en-GB"/>
              <a:pPr>
                <a:defRPr/>
              </a:pPr>
              <a:t>02/12/2019</a:t>
            </a:fld>
            <a:endParaRPr lang="en-GB"/>
          </a:p>
        </p:txBody>
      </p:sp>
      <p:sp>
        <p:nvSpPr>
          <p:cNvPr id="6" name="Footer Placeholder 4">
            <a:extLst>
              <a:ext uri="{FF2B5EF4-FFF2-40B4-BE49-F238E27FC236}">
                <a16:creationId xmlns:a16="http://schemas.microsoft.com/office/drawing/2014/main" id="{DCBA1795-5D46-4838-9711-02B849716FD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FE11CCF-D429-4EBF-91D0-056425871089}"/>
              </a:ext>
            </a:extLst>
          </p:cNvPr>
          <p:cNvSpPr>
            <a:spLocks noGrp="1"/>
          </p:cNvSpPr>
          <p:nvPr>
            <p:ph type="sldNum" sz="quarter" idx="12"/>
          </p:nvPr>
        </p:nvSpPr>
        <p:spPr/>
        <p:txBody>
          <a:bodyPr/>
          <a:lstStyle>
            <a:lvl1pPr>
              <a:defRPr/>
            </a:lvl1pPr>
          </a:lstStyle>
          <a:p>
            <a:pPr>
              <a:defRPr/>
            </a:pPr>
            <a:fld id="{1B8930DA-A3DA-4C31-9FC3-78A91A8CF6EA}" type="slidenum">
              <a:rPr lang="en-GB" altLang="en-US"/>
              <a:pPr>
                <a:defRPr/>
              </a:pPr>
              <a:t>‹#›</a:t>
            </a:fld>
            <a:endParaRPr lang="en-GB" altLang="en-US"/>
          </a:p>
        </p:txBody>
      </p:sp>
    </p:spTree>
    <p:extLst>
      <p:ext uri="{BB962C8B-B14F-4D97-AF65-F5344CB8AC3E}">
        <p14:creationId xmlns:p14="http://schemas.microsoft.com/office/powerpoint/2010/main" val="201297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6D09AE-1940-4190-A49C-119E86DA34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6A04A3F-502F-41E6-8108-0C74D6D3A12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940FE85-2E52-49F6-8DB3-5F7C0FEE744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60474A-68EC-4B2F-9411-44272310BDC5}" type="datetimeFigureOut">
              <a:rPr lang="en-GB"/>
              <a:pPr>
                <a:defRPr/>
              </a:pPr>
              <a:t>02/12/2019</a:t>
            </a:fld>
            <a:endParaRPr lang="en-GB"/>
          </a:p>
        </p:txBody>
      </p:sp>
      <p:sp>
        <p:nvSpPr>
          <p:cNvPr id="5" name="Footer Placeholder 4">
            <a:extLst>
              <a:ext uri="{FF2B5EF4-FFF2-40B4-BE49-F238E27FC236}">
                <a16:creationId xmlns:a16="http://schemas.microsoft.com/office/drawing/2014/main" id="{EA6B749C-94B9-4C43-9A69-727FCC46972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7E69A8CB-A349-4127-981B-52D735B4DB0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988630E-3351-4D93-BFCE-00A2BB351F9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704EDC7-7595-4BAD-BEFD-257F2902343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BB93A8F9-3217-4DF7-879B-F9A242921FD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4B5DBD0-F2EA-4FBA-A66A-04E6095E871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mn-cs"/>
              </a:defRPr>
            </a:lvl1pPr>
          </a:lstStyle>
          <a:p>
            <a:pPr>
              <a:defRPr/>
            </a:pPr>
            <a:fld id="{718A9E78-0DAD-4C06-BB9F-D32C18C57B23}" type="datetimeFigureOut">
              <a:rPr lang="en-GB"/>
              <a:pPr>
                <a:defRPr/>
              </a:pPr>
              <a:t>02/12/2019</a:t>
            </a:fld>
            <a:endParaRPr lang="en-GB"/>
          </a:p>
        </p:txBody>
      </p:sp>
      <p:sp>
        <p:nvSpPr>
          <p:cNvPr id="5" name="Footer Placeholder 4">
            <a:extLst>
              <a:ext uri="{FF2B5EF4-FFF2-40B4-BE49-F238E27FC236}">
                <a16:creationId xmlns:a16="http://schemas.microsoft.com/office/drawing/2014/main" id="{1EBE67BD-1D85-4DD2-9987-4513F5CF9B5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7138210C-D0AB-4DC1-83CF-F11DA788C9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D9533817-4505-4C55-8C68-60495BF7FC24}" type="slidenum">
              <a:rPr lang="en-GB" altLang="en-US"/>
              <a:pPr>
                <a:defRPr/>
              </a:pPr>
              <a:t>‹#›</a:t>
            </a:fld>
            <a:endParaRPr lang="en-GB" altLang="en-US"/>
          </a:p>
        </p:txBody>
      </p:sp>
      <p:pic>
        <p:nvPicPr>
          <p:cNvPr id="2055" name="Picture 10" descr="UCLH_Vert.png">
            <a:extLst>
              <a:ext uri="{FF2B5EF4-FFF2-40B4-BE49-F238E27FC236}">
                <a16:creationId xmlns:a16="http://schemas.microsoft.com/office/drawing/2014/main" id="{40E1102E-02CE-430C-99C6-5032689A5BC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Content Placeholder 5" descr="NHNN colour logo.gif">
            <a:extLst>
              <a:ext uri="{FF2B5EF4-FFF2-40B4-BE49-F238E27FC236}">
                <a16:creationId xmlns:a16="http://schemas.microsoft.com/office/drawing/2014/main" id="{B39903B8-5A08-442E-9C78-DEBC64B56B7E}"/>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a:extLst>
              <a:ext uri="{FF2B5EF4-FFF2-40B4-BE49-F238E27FC236}">
                <a16:creationId xmlns:a16="http://schemas.microsoft.com/office/drawing/2014/main" id="{1C58C0A5-9919-47E7-8840-F062BE85BDC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1" r:id="rId1"/>
    <p:sldLayoutId id="2147485012" r:id="rId2"/>
    <p:sldLayoutId id="2147485013" r:id="rId3"/>
    <p:sldLayoutId id="2147485014" r:id="rId4"/>
    <p:sldLayoutId id="2147485015" r:id="rId5"/>
    <p:sldLayoutId id="2147485016" r:id="rId6"/>
    <p:sldLayoutId id="2147485017" r:id="rId7"/>
    <p:sldLayoutId id="2147485018" r:id="rId8"/>
    <p:sldLayoutId id="2147485019" r:id="rId9"/>
    <p:sldLayoutId id="2147485020" r:id="rId10"/>
    <p:sldLayoutId id="21474850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6A6D48B-66B6-4CB9-B175-0EFD5527C9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6599E7DF-93EE-4041-B9E2-4FF21567EC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19FD049-28CF-47FA-BB2B-CBBD87A1866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mn-cs"/>
              </a:defRPr>
            </a:lvl1pPr>
          </a:lstStyle>
          <a:p>
            <a:pPr>
              <a:defRPr/>
            </a:pPr>
            <a:fld id="{C85CD4C8-6FB3-41BF-BA59-05E9D2B05CC0}" type="datetimeFigureOut">
              <a:rPr lang="en-GB"/>
              <a:pPr>
                <a:defRPr/>
              </a:pPr>
              <a:t>02/12/2019</a:t>
            </a:fld>
            <a:endParaRPr lang="en-GB"/>
          </a:p>
        </p:txBody>
      </p:sp>
      <p:sp>
        <p:nvSpPr>
          <p:cNvPr id="5" name="Footer Placeholder 4">
            <a:extLst>
              <a:ext uri="{FF2B5EF4-FFF2-40B4-BE49-F238E27FC236}">
                <a16:creationId xmlns:a16="http://schemas.microsoft.com/office/drawing/2014/main" id="{1F1DA500-43A7-457C-BBBD-4C349433C8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052A10E1-2E72-43EF-8BFB-DB14AA0D003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7AD0516B-3074-4D0B-B4D0-9AF1881936D7}" type="slidenum">
              <a:rPr lang="en-GB" altLang="en-US"/>
              <a:pPr>
                <a:defRPr/>
              </a:pPr>
              <a:t>‹#›</a:t>
            </a:fld>
            <a:endParaRPr lang="en-GB" altLang="en-US"/>
          </a:p>
        </p:txBody>
      </p:sp>
      <p:pic>
        <p:nvPicPr>
          <p:cNvPr id="3079" name="Picture 10" descr="UCLH_Vert.png">
            <a:extLst>
              <a:ext uri="{FF2B5EF4-FFF2-40B4-BE49-F238E27FC236}">
                <a16:creationId xmlns:a16="http://schemas.microsoft.com/office/drawing/2014/main" id="{9240EE47-0DC6-415D-9040-B02D2285D99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Content Placeholder 5" descr="NHNN colour logo.gif">
            <a:extLst>
              <a:ext uri="{FF2B5EF4-FFF2-40B4-BE49-F238E27FC236}">
                <a16:creationId xmlns:a16="http://schemas.microsoft.com/office/drawing/2014/main" id="{38C86FC3-4F38-4F18-B58C-B865C0941B67}"/>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7">
            <a:extLst>
              <a:ext uri="{FF2B5EF4-FFF2-40B4-BE49-F238E27FC236}">
                <a16:creationId xmlns:a16="http://schemas.microsoft.com/office/drawing/2014/main" id="{8B6F7F77-99CB-434D-B733-FFC30438A82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F2057FCC-102A-4900-800E-DC1413A5E78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674C29CD-3036-4796-A641-F69B94982FC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6873ADE-458B-46A7-A7FA-238C7F03CD7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mn-cs"/>
              </a:defRPr>
            </a:lvl1pPr>
          </a:lstStyle>
          <a:p>
            <a:pPr>
              <a:defRPr/>
            </a:pPr>
            <a:fld id="{144217F3-2814-4BDE-B018-36A0EED84ACF}" type="datetimeFigureOut">
              <a:rPr lang="en-GB"/>
              <a:pPr>
                <a:defRPr/>
              </a:pPr>
              <a:t>02/12/2019</a:t>
            </a:fld>
            <a:endParaRPr lang="en-GB"/>
          </a:p>
        </p:txBody>
      </p:sp>
      <p:sp>
        <p:nvSpPr>
          <p:cNvPr id="5" name="Footer Placeholder 4">
            <a:extLst>
              <a:ext uri="{FF2B5EF4-FFF2-40B4-BE49-F238E27FC236}">
                <a16:creationId xmlns:a16="http://schemas.microsoft.com/office/drawing/2014/main" id="{232BA4EB-FDFB-4990-A036-BCBE7720D88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11265A73-72F5-4CDC-B0F5-2E40CFEE49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7C57DA97-1AA7-425C-A150-2FF2D212887E}" type="slidenum">
              <a:rPr lang="en-GB" altLang="en-US"/>
              <a:pPr>
                <a:defRPr/>
              </a:pPr>
              <a:t>‹#›</a:t>
            </a:fld>
            <a:endParaRPr lang="en-GB" altLang="en-US"/>
          </a:p>
        </p:txBody>
      </p:sp>
      <p:pic>
        <p:nvPicPr>
          <p:cNvPr id="4103" name="Picture 10" descr="UCLH_Vert.png">
            <a:extLst>
              <a:ext uri="{FF2B5EF4-FFF2-40B4-BE49-F238E27FC236}">
                <a16:creationId xmlns:a16="http://schemas.microsoft.com/office/drawing/2014/main" id="{F8CE10FE-540C-4520-AB0A-21D71F3C3BC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Content Placeholder 5" descr="NHNN colour logo.gif">
            <a:extLst>
              <a:ext uri="{FF2B5EF4-FFF2-40B4-BE49-F238E27FC236}">
                <a16:creationId xmlns:a16="http://schemas.microsoft.com/office/drawing/2014/main" id="{96088B39-5956-4D8D-9DC3-BB5A4BD71D01}"/>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E3DA1F81-E929-4DB7-A2D8-BFE39BEA5F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298C3B0-C853-42BA-B595-E3100C7F87E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00BCB0DD-4B8D-42A2-AC5F-B6516A65D2B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E782160-5835-4289-816C-900CC3E9F9C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mn-cs"/>
              </a:defRPr>
            </a:lvl1pPr>
          </a:lstStyle>
          <a:p>
            <a:pPr>
              <a:defRPr/>
            </a:pPr>
            <a:fld id="{13866171-CC10-4A93-8D82-E43064B1EDDB}" type="datetimeFigureOut">
              <a:rPr lang="en-GB"/>
              <a:pPr>
                <a:defRPr/>
              </a:pPr>
              <a:t>02/12/2019</a:t>
            </a:fld>
            <a:endParaRPr lang="en-GB"/>
          </a:p>
        </p:txBody>
      </p:sp>
      <p:sp>
        <p:nvSpPr>
          <p:cNvPr id="5" name="Footer Placeholder 4">
            <a:extLst>
              <a:ext uri="{FF2B5EF4-FFF2-40B4-BE49-F238E27FC236}">
                <a16:creationId xmlns:a16="http://schemas.microsoft.com/office/drawing/2014/main" id="{F4FFC216-2D1D-4CEE-9A6A-C3CEBD79A3E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029DFE54-5C71-45BB-B0E8-28BE3FEC46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00C325A6-CC6F-47A2-AB22-D1203659C587}" type="slidenum">
              <a:rPr lang="en-GB" altLang="en-US"/>
              <a:pPr>
                <a:defRPr/>
              </a:pPr>
              <a:t>‹#›</a:t>
            </a:fld>
            <a:endParaRPr lang="en-GB" altLang="en-US"/>
          </a:p>
        </p:txBody>
      </p:sp>
      <p:pic>
        <p:nvPicPr>
          <p:cNvPr id="5127" name="Picture 10" descr="UCLH_Vert.png">
            <a:extLst>
              <a:ext uri="{FF2B5EF4-FFF2-40B4-BE49-F238E27FC236}">
                <a16:creationId xmlns:a16="http://schemas.microsoft.com/office/drawing/2014/main" id="{446A2942-808F-4383-8DFF-E07007B5210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Content Placeholder 5" descr="NHNN colour logo.gif">
            <a:extLst>
              <a:ext uri="{FF2B5EF4-FFF2-40B4-BE49-F238E27FC236}">
                <a16:creationId xmlns:a16="http://schemas.microsoft.com/office/drawing/2014/main" id="{F5B2211C-39C0-4EA1-968C-93568B93D961}"/>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a:extLst>
              <a:ext uri="{FF2B5EF4-FFF2-40B4-BE49-F238E27FC236}">
                <a16:creationId xmlns:a16="http://schemas.microsoft.com/office/drawing/2014/main" id="{3446BB8B-8F1F-4331-B689-7767DB9F9F8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70B4C05-DEB9-431B-A30A-B43C0368B2D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47" name="Text Placeholder 2">
            <a:extLst>
              <a:ext uri="{FF2B5EF4-FFF2-40B4-BE49-F238E27FC236}">
                <a16:creationId xmlns:a16="http://schemas.microsoft.com/office/drawing/2014/main" id="{274D864D-197F-4F3C-B726-14C4E50DFE9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31183D9-0385-49DF-9824-1C30DD83AB4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Arial" charset="0"/>
              </a:defRPr>
            </a:lvl1pPr>
          </a:lstStyle>
          <a:p>
            <a:pPr>
              <a:defRPr/>
            </a:pPr>
            <a:fld id="{85429B6F-404C-4FE0-A370-121E544CF16B}" type="datetimeFigureOut">
              <a:rPr lang="en-GB"/>
              <a:pPr>
                <a:defRPr/>
              </a:pPr>
              <a:t>02/12/2019</a:t>
            </a:fld>
            <a:endParaRPr lang="en-GB"/>
          </a:p>
        </p:txBody>
      </p:sp>
      <p:sp>
        <p:nvSpPr>
          <p:cNvPr id="5" name="Footer Placeholder 4">
            <a:extLst>
              <a:ext uri="{FF2B5EF4-FFF2-40B4-BE49-F238E27FC236}">
                <a16:creationId xmlns:a16="http://schemas.microsoft.com/office/drawing/2014/main" id="{B45E0A85-F37F-445D-ACC7-28D3DDFFE48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A6F0518-7DA0-4DA7-A80A-B49B2EC33DD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A484FDC9-BE49-452F-99D7-174B402F882A}" type="slidenum">
              <a:rPr lang="en-GB" altLang="en-US"/>
              <a:pPr>
                <a:defRPr/>
              </a:pPr>
              <a:t>‹#›</a:t>
            </a:fld>
            <a:endParaRPr lang="en-GB" altLang="en-US"/>
          </a:p>
        </p:txBody>
      </p:sp>
      <p:pic>
        <p:nvPicPr>
          <p:cNvPr id="6151" name="Picture 10" descr="UCLH_Vert.png">
            <a:extLst>
              <a:ext uri="{FF2B5EF4-FFF2-40B4-BE49-F238E27FC236}">
                <a16:creationId xmlns:a16="http://schemas.microsoft.com/office/drawing/2014/main" id="{FF1FD685-C1F3-4019-8D71-580738C1C21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Content Placeholder 5" descr="NHNN colour logo.gif">
            <a:extLst>
              <a:ext uri="{FF2B5EF4-FFF2-40B4-BE49-F238E27FC236}">
                <a16:creationId xmlns:a16="http://schemas.microsoft.com/office/drawing/2014/main" id="{A1AA9322-6756-4AB0-BEF8-9A171D525D95}"/>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a:extLst>
              <a:ext uri="{FF2B5EF4-FFF2-40B4-BE49-F238E27FC236}">
                <a16:creationId xmlns:a16="http://schemas.microsoft.com/office/drawing/2014/main" id="{48C5C192-12D2-49EA-810B-C1B1C84AA56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55"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68AAE25-0DDD-4B45-A69D-661DED967D7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a:extLst>
              <a:ext uri="{FF2B5EF4-FFF2-40B4-BE49-F238E27FC236}">
                <a16:creationId xmlns:a16="http://schemas.microsoft.com/office/drawing/2014/main" id="{BDE8A6B8-3880-4332-9F84-586E8C8CE70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5EF1B3D-9F07-4144-B360-F77B777C317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Arial" charset="0"/>
              </a:defRPr>
            </a:lvl1pPr>
          </a:lstStyle>
          <a:p>
            <a:pPr>
              <a:defRPr/>
            </a:pPr>
            <a:fld id="{4F0D0EE9-6644-40EB-A231-6CAD97DB6A5D}" type="datetimeFigureOut">
              <a:rPr lang="en-GB"/>
              <a:pPr>
                <a:defRPr/>
              </a:pPr>
              <a:t>02/12/2019</a:t>
            </a:fld>
            <a:endParaRPr lang="en-GB"/>
          </a:p>
        </p:txBody>
      </p:sp>
      <p:sp>
        <p:nvSpPr>
          <p:cNvPr id="5" name="Footer Placeholder 4">
            <a:extLst>
              <a:ext uri="{FF2B5EF4-FFF2-40B4-BE49-F238E27FC236}">
                <a16:creationId xmlns:a16="http://schemas.microsoft.com/office/drawing/2014/main" id="{F5FF904F-AE6E-4565-B53D-5B566FFFF57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750105F-7843-4C76-88A3-5F09909720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0CB9C57A-4763-4439-B321-631CEF58E6A5}" type="slidenum">
              <a:rPr lang="en-GB" altLang="en-US"/>
              <a:pPr>
                <a:defRPr/>
              </a:pPr>
              <a:t>‹#›</a:t>
            </a:fld>
            <a:endParaRPr lang="en-GB" altLang="en-US"/>
          </a:p>
        </p:txBody>
      </p:sp>
      <p:pic>
        <p:nvPicPr>
          <p:cNvPr id="7175" name="Picture 10" descr="UCLH_Vert.png">
            <a:extLst>
              <a:ext uri="{FF2B5EF4-FFF2-40B4-BE49-F238E27FC236}">
                <a16:creationId xmlns:a16="http://schemas.microsoft.com/office/drawing/2014/main" id="{F3023636-82E4-491B-9817-C616253B973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Content Placeholder 5" descr="NHNN colour logo.gif">
            <a:extLst>
              <a:ext uri="{FF2B5EF4-FFF2-40B4-BE49-F238E27FC236}">
                <a16:creationId xmlns:a16="http://schemas.microsoft.com/office/drawing/2014/main" id="{3C471779-A583-4C31-8AA0-634A8914EE11}"/>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a:extLst>
              <a:ext uri="{FF2B5EF4-FFF2-40B4-BE49-F238E27FC236}">
                <a16:creationId xmlns:a16="http://schemas.microsoft.com/office/drawing/2014/main" id="{2AE044EA-15EF-4B6E-AA7E-271F9DBCA2F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4E75212C-634B-4E81-954D-295E30B71E6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5" name="Text Placeholder 2">
            <a:extLst>
              <a:ext uri="{FF2B5EF4-FFF2-40B4-BE49-F238E27FC236}">
                <a16:creationId xmlns:a16="http://schemas.microsoft.com/office/drawing/2014/main" id="{7F8AAED3-5980-4F9C-B94E-7FE6F6D30F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0F1590B-E738-4E70-96C2-F8486C103B7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1" baseline="-25000">
                <a:solidFill>
                  <a:prstClr val="black">
                    <a:tint val="75000"/>
                  </a:prstClr>
                </a:solidFill>
                <a:latin typeface="Arial" charset="0"/>
                <a:ea typeface="ＭＳ Ｐゴシック" charset="-128"/>
                <a:cs typeface="+mn-cs"/>
              </a:defRPr>
            </a:lvl1pPr>
          </a:lstStyle>
          <a:p>
            <a:pPr>
              <a:defRPr/>
            </a:pPr>
            <a:fld id="{81118D1B-44C8-49C5-AA00-D2502AB0C6FC}" type="datetimeFigureOut">
              <a:rPr lang="en-GB"/>
              <a:pPr>
                <a:defRPr/>
              </a:pPr>
              <a:t>02/12/2019</a:t>
            </a:fld>
            <a:endParaRPr lang="en-GB"/>
          </a:p>
        </p:txBody>
      </p:sp>
      <p:sp>
        <p:nvSpPr>
          <p:cNvPr id="5" name="Footer Placeholder 4">
            <a:extLst>
              <a:ext uri="{FF2B5EF4-FFF2-40B4-BE49-F238E27FC236}">
                <a16:creationId xmlns:a16="http://schemas.microsoft.com/office/drawing/2014/main" id="{3D0BA27F-F65A-4BD2-AE28-15339AB6473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baseline="-25000">
                <a:solidFill>
                  <a:prstClr val="black">
                    <a:tint val="75000"/>
                  </a:prstClr>
                </a:solidFill>
                <a:latin typeface="Arial"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F1AEC849-41FF-43C9-A812-1A746B074A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baseline="-25000" smtClean="0">
                <a:solidFill>
                  <a:srgbClr val="898989"/>
                </a:solidFill>
                <a:latin typeface="Arial" panose="020B0604020202020204" pitchFamily="34" charset="0"/>
                <a:ea typeface="ＭＳ Ｐゴシック" panose="020B0600070205080204" pitchFamily="34" charset="-128"/>
              </a:defRPr>
            </a:lvl1pPr>
          </a:lstStyle>
          <a:p>
            <a:pPr>
              <a:defRPr/>
            </a:pPr>
            <a:fld id="{16145878-0C08-4C7C-96A0-5AEEA8C1CD5B}" type="slidenum">
              <a:rPr lang="en-GB" altLang="en-US"/>
              <a:pPr>
                <a:defRPr/>
              </a:pPr>
              <a:t>‹#›</a:t>
            </a:fld>
            <a:endParaRPr lang="en-GB" altLang="en-US"/>
          </a:p>
        </p:txBody>
      </p:sp>
      <p:pic>
        <p:nvPicPr>
          <p:cNvPr id="8199" name="Picture 10" descr="UCLH_Vert.png">
            <a:extLst>
              <a:ext uri="{FF2B5EF4-FFF2-40B4-BE49-F238E27FC236}">
                <a16:creationId xmlns:a16="http://schemas.microsoft.com/office/drawing/2014/main" id="{E08231BF-B46A-420B-A07C-FE40DF5DEEF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88" y="5334000"/>
            <a:ext cx="5699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Content Placeholder 5" descr="NHNN colour logo.gif">
            <a:extLst>
              <a:ext uri="{FF2B5EF4-FFF2-40B4-BE49-F238E27FC236}">
                <a16:creationId xmlns:a16="http://schemas.microsoft.com/office/drawing/2014/main" id="{17ED3011-1716-40F6-A37F-4F8BF7D36D9B}"/>
              </a:ext>
            </a:extLst>
          </p:cNvPr>
          <p:cNvPicPr>
            <a:picLocks noChangeAspect="1"/>
          </p:cNvPicPr>
          <p:nvPr userDrawn="1"/>
        </p:nvPicPr>
        <p:blipFill>
          <a:blip r:embed="rId14">
            <a:extLst>
              <a:ext uri="{28A0092B-C50C-407E-A947-70E740481C1C}">
                <a14:useLocalDpi xmlns:a14="http://schemas.microsoft.com/office/drawing/2010/main" val="0"/>
              </a:ext>
            </a:extLst>
          </a:blip>
          <a:srcRect l="-32291" r="-32291"/>
          <a:stretch>
            <a:fillRect/>
          </a:stretch>
        </p:blipFill>
        <p:spPr bwMode="auto">
          <a:xfrm>
            <a:off x="-369888" y="152400"/>
            <a:ext cx="1936751"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a:extLst>
              <a:ext uri="{FF2B5EF4-FFF2-40B4-BE49-F238E27FC236}">
                <a16:creationId xmlns:a16="http://schemas.microsoft.com/office/drawing/2014/main" id="{2A827152-1AE3-4C96-BE20-21F2C376410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35600" y="220663"/>
            <a:ext cx="34020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di.allen@nhs.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42"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hyperlink" Target="https://pixabay.com/en/drop-raindrop-water-tear-teardrop-159527/"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077693D-22B0-47A5-BA5F-1B025112DF3D}"/>
              </a:ext>
            </a:extLst>
          </p:cNvPr>
          <p:cNvSpPr>
            <a:spLocks noGrp="1"/>
          </p:cNvSpPr>
          <p:nvPr>
            <p:ph type="ctrTitle"/>
          </p:nvPr>
        </p:nvSpPr>
        <p:spPr>
          <a:xfrm>
            <a:off x="685800" y="1927225"/>
            <a:ext cx="7772400" cy="1470025"/>
          </a:xfrm>
        </p:spPr>
        <p:txBody>
          <a:bodyPr rtlCol="0">
            <a:normAutofit fontScale="90000"/>
          </a:bodyPr>
          <a:lstStyle/>
          <a:p>
            <a:pPr eaLnBrk="1" fontAlgn="auto" hangingPunct="1">
              <a:spcAft>
                <a:spcPts val="0"/>
              </a:spcAft>
              <a:defRPr/>
            </a:pPr>
            <a:r>
              <a:rPr lang="en-US" altLang="en-US" b="1" dirty="0"/>
              <a:t>An </a:t>
            </a:r>
            <a:r>
              <a:rPr lang="en-US" altLang="en-US" b="1" dirty="0" err="1"/>
              <a:t>Interd</a:t>
            </a:r>
            <a:r>
              <a:rPr lang="en-GB" altLang="en-US" b="1" dirty="0" err="1"/>
              <a:t>isciplinary</a:t>
            </a:r>
            <a:r>
              <a:rPr lang="en-GB" altLang="en-US" b="1" dirty="0"/>
              <a:t> Model for Cough and Secretion Assessment in MND</a:t>
            </a:r>
            <a:endParaRPr lang="en-US" altLang="en-US" b="1" dirty="0"/>
          </a:p>
        </p:txBody>
      </p:sp>
      <p:sp>
        <p:nvSpPr>
          <p:cNvPr id="3075" name="Rectangle 3">
            <a:extLst>
              <a:ext uri="{FF2B5EF4-FFF2-40B4-BE49-F238E27FC236}">
                <a16:creationId xmlns:a16="http://schemas.microsoft.com/office/drawing/2014/main" id="{05B500D8-66E4-4BF7-9AF2-972B9E7A919F}"/>
              </a:ext>
            </a:extLst>
          </p:cNvPr>
          <p:cNvSpPr>
            <a:spLocks noGrp="1"/>
          </p:cNvSpPr>
          <p:nvPr>
            <p:ph type="subTitle" idx="1"/>
          </p:nvPr>
        </p:nvSpPr>
        <p:spPr>
          <a:xfrm>
            <a:off x="909638" y="3973513"/>
            <a:ext cx="7337425" cy="2214562"/>
          </a:xfrm>
        </p:spPr>
        <p:txBody>
          <a:bodyPr rtlCol="0">
            <a:normAutofit fontScale="92500" lnSpcReduction="10000"/>
          </a:bodyPr>
          <a:lstStyle/>
          <a:p>
            <a:pPr eaLnBrk="1" fontAlgn="auto" hangingPunct="1">
              <a:spcAft>
                <a:spcPts val="0"/>
              </a:spcAft>
              <a:defRPr/>
            </a:pPr>
            <a:endParaRPr lang="en-US" altLang="en-US" sz="2000" dirty="0">
              <a:solidFill>
                <a:schemeClr val="accent5">
                  <a:lumMod val="75000"/>
                </a:schemeClr>
              </a:solidFill>
            </a:endParaRPr>
          </a:p>
          <a:p>
            <a:pPr eaLnBrk="1" fontAlgn="auto" hangingPunct="1">
              <a:spcAft>
                <a:spcPts val="0"/>
              </a:spcAft>
              <a:defRPr/>
            </a:pPr>
            <a:r>
              <a:rPr lang="en-US" altLang="en-US" sz="2000" dirty="0">
                <a:solidFill>
                  <a:schemeClr val="accent5">
                    <a:lumMod val="75000"/>
                  </a:schemeClr>
                </a:solidFill>
              </a:rPr>
              <a:t>Jodi Allen (Senior Speech and Language Therapist)</a:t>
            </a:r>
          </a:p>
          <a:p>
            <a:pPr eaLnBrk="1" fontAlgn="auto" hangingPunct="1">
              <a:spcAft>
                <a:spcPts val="0"/>
              </a:spcAft>
              <a:defRPr/>
            </a:pPr>
            <a:r>
              <a:rPr lang="en-US" altLang="en-US" sz="2000" dirty="0">
                <a:solidFill>
                  <a:schemeClr val="accent5">
                    <a:lumMod val="75000"/>
                  </a:schemeClr>
                </a:solidFill>
                <a:hlinkClick r:id="rId3"/>
              </a:rPr>
              <a:t>Jodi.allen@nhs.net</a:t>
            </a:r>
            <a:r>
              <a:rPr lang="en-US" altLang="en-US" sz="2000" dirty="0">
                <a:solidFill>
                  <a:schemeClr val="accent5">
                    <a:lumMod val="75000"/>
                  </a:schemeClr>
                </a:solidFill>
              </a:rPr>
              <a:t> </a:t>
            </a:r>
          </a:p>
          <a:p>
            <a:pPr eaLnBrk="1" fontAlgn="auto" hangingPunct="1">
              <a:spcAft>
                <a:spcPts val="0"/>
              </a:spcAft>
              <a:defRPr/>
            </a:pPr>
            <a:r>
              <a:rPr lang="en-US" altLang="en-US" sz="2000" dirty="0">
                <a:solidFill>
                  <a:schemeClr val="accent5">
                    <a:lumMod val="75000"/>
                  </a:schemeClr>
                </a:solidFill>
              </a:rPr>
              <a:t>@</a:t>
            </a:r>
            <a:r>
              <a:rPr lang="en-US" altLang="en-US" sz="2000" dirty="0" err="1">
                <a:solidFill>
                  <a:schemeClr val="accent5">
                    <a:lumMod val="75000"/>
                  </a:schemeClr>
                </a:solidFill>
              </a:rPr>
              <a:t>JodiAllenSLT</a:t>
            </a:r>
            <a:endParaRPr lang="en-US" altLang="en-US" sz="2000" dirty="0">
              <a:solidFill>
                <a:schemeClr val="accent5">
                  <a:lumMod val="75000"/>
                </a:schemeClr>
              </a:solidFill>
            </a:endParaRPr>
          </a:p>
          <a:p>
            <a:pPr eaLnBrk="1" fontAlgn="auto" hangingPunct="1">
              <a:spcAft>
                <a:spcPts val="0"/>
              </a:spcAft>
              <a:defRPr/>
            </a:pPr>
            <a:endParaRPr lang="en-US" altLang="en-US" sz="2000" dirty="0">
              <a:solidFill>
                <a:schemeClr val="accent5">
                  <a:lumMod val="75000"/>
                </a:schemeClr>
              </a:solidFill>
            </a:endParaRPr>
          </a:p>
          <a:p>
            <a:pPr eaLnBrk="1" fontAlgn="auto" hangingPunct="1">
              <a:spcAft>
                <a:spcPts val="0"/>
              </a:spcAft>
              <a:defRPr/>
            </a:pPr>
            <a:r>
              <a:rPr lang="en-US" altLang="en-US" sz="2000" dirty="0">
                <a:solidFill>
                  <a:schemeClr val="accent5">
                    <a:lumMod val="75000"/>
                  </a:schemeClr>
                </a:solidFill>
              </a:rPr>
              <a:t>The National Hospital for Neurology and Neurosurgery, Queen Square, London, WC1N 3BG</a:t>
            </a:r>
          </a:p>
          <a:p>
            <a:pPr eaLnBrk="1" fontAlgn="auto" hangingPunct="1">
              <a:spcAft>
                <a:spcPts val="0"/>
              </a:spcAft>
              <a:defRPr/>
            </a:pPr>
            <a:endParaRPr lang="en-US" altLang="en-US" sz="2000" dirty="0">
              <a:solidFill>
                <a:schemeClr val="accent5">
                  <a:lumMod val="75000"/>
                </a:schemeClr>
              </a:solidFill>
            </a:endParaRPr>
          </a:p>
          <a:p>
            <a:pPr eaLnBrk="1" fontAlgn="auto" hangingPunct="1">
              <a:spcAft>
                <a:spcPts val="0"/>
              </a:spcAft>
              <a:defRPr/>
            </a:pPr>
            <a:endParaRPr lang="en-US" altLang="en-US" sz="2000" dirty="0">
              <a:solidFill>
                <a:schemeClr val="accent5">
                  <a:lumMod val="75000"/>
                </a:schemeClr>
              </a:solidFill>
            </a:endParaRPr>
          </a:p>
          <a:p>
            <a:pPr eaLnBrk="1" fontAlgn="auto" hangingPunct="1">
              <a:spcAft>
                <a:spcPts val="0"/>
              </a:spcAft>
              <a:defRPr/>
            </a:pPr>
            <a:endParaRPr lang="en-US" altLang="en-US" dirty="0"/>
          </a:p>
          <a:p>
            <a:pPr eaLnBrk="1" fontAlgn="auto" hangingPunct="1">
              <a:spcAft>
                <a:spcPts val="0"/>
              </a:spcAft>
              <a:defRPr/>
            </a:pPr>
            <a:endParaRPr lang="en-US" altLang="en-US" dirty="0"/>
          </a:p>
        </p:txBody>
      </p:sp>
      <p:pic>
        <p:nvPicPr>
          <p:cNvPr id="89092" name="Picture 2">
            <a:extLst>
              <a:ext uri="{FF2B5EF4-FFF2-40B4-BE49-F238E27FC236}">
                <a16:creationId xmlns:a16="http://schemas.microsoft.com/office/drawing/2014/main" id="{973D511F-39C9-4151-A6E0-5D4C74FC7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213" y="4954588"/>
            <a:ext cx="263525"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3" name="Picture 7">
            <a:extLst>
              <a:ext uri="{FF2B5EF4-FFF2-40B4-BE49-F238E27FC236}">
                <a16:creationId xmlns:a16="http://schemas.microsoft.com/office/drawing/2014/main" id="{95E82934-619B-400C-9F4A-43EFC8782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75" y="319088"/>
            <a:ext cx="196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1022E2-EE55-4814-AE45-959A64427C58}"/>
              </a:ext>
            </a:extLst>
          </p:cNvPr>
          <p:cNvGrpSpPr>
            <a:grpSpLocks/>
          </p:cNvGrpSpPr>
          <p:nvPr/>
        </p:nvGrpSpPr>
        <p:grpSpPr bwMode="auto">
          <a:xfrm>
            <a:off x="179387" y="4797257"/>
            <a:ext cx="8759825" cy="1873250"/>
            <a:chOff x="298450" y="4834872"/>
            <a:chExt cx="8759825" cy="1873903"/>
          </a:xfrm>
        </p:grpSpPr>
        <p:sp>
          <p:nvSpPr>
            <p:cNvPr id="87" name="Oval 86">
              <a:extLst>
                <a:ext uri="{FF2B5EF4-FFF2-40B4-BE49-F238E27FC236}">
                  <a16:creationId xmlns:a16="http://schemas.microsoft.com/office/drawing/2014/main" id="{64B5D270-2303-40E4-AC81-EF2B425F0DFA}"/>
                </a:ext>
              </a:extLst>
            </p:cNvPr>
            <p:cNvSpPr/>
            <p:nvPr/>
          </p:nvSpPr>
          <p:spPr bwMode="auto">
            <a:xfrm>
              <a:off x="298450" y="4834872"/>
              <a:ext cx="1630363" cy="1098933"/>
            </a:xfrm>
            <a:prstGeom prst="ellips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dirty="0">
                  <a:solidFill>
                    <a:schemeClr val="tx1"/>
                  </a:solidFill>
                </a:rPr>
                <a:t>Bulbar impairment AND Respiratory Impairment</a:t>
              </a:r>
            </a:p>
          </p:txBody>
        </p:sp>
        <p:grpSp>
          <p:nvGrpSpPr>
            <p:cNvPr id="101409" name="Group 156">
              <a:extLst>
                <a:ext uri="{FF2B5EF4-FFF2-40B4-BE49-F238E27FC236}">
                  <a16:creationId xmlns:a16="http://schemas.microsoft.com/office/drawing/2014/main" id="{BE2A39AF-38A4-4EF3-A000-9EB349A1BB03}"/>
                </a:ext>
              </a:extLst>
            </p:cNvPr>
            <p:cNvGrpSpPr>
              <a:grpSpLocks/>
            </p:cNvGrpSpPr>
            <p:nvPr/>
          </p:nvGrpSpPr>
          <p:grpSpPr bwMode="auto">
            <a:xfrm>
              <a:off x="2044033" y="5972177"/>
              <a:ext cx="6934867" cy="728544"/>
              <a:chOff x="2116428" y="6038547"/>
              <a:chExt cx="6937033" cy="727399"/>
            </a:xfrm>
          </p:grpSpPr>
          <p:sp>
            <p:nvSpPr>
              <p:cNvPr id="101416" name="TextBox 109">
                <a:extLst>
                  <a:ext uri="{FF2B5EF4-FFF2-40B4-BE49-F238E27FC236}">
                    <a16:creationId xmlns:a16="http://schemas.microsoft.com/office/drawing/2014/main" id="{8429E8EC-80C6-4944-918E-0AB5CD7C48B7}"/>
                  </a:ext>
                </a:extLst>
              </p:cNvPr>
              <p:cNvSpPr txBox="1">
                <a:spLocks noChangeArrowheads="1"/>
              </p:cNvSpPr>
              <p:nvPr/>
            </p:nvSpPr>
            <p:spPr bwMode="auto">
              <a:xfrm>
                <a:off x="2116428" y="6058060"/>
                <a:ext cx="21547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b="1"/>
                  <a:t>Management</a:t>
                </a:r>
              </a:p>
              <a:p>
                <a:pPr algn="ctr" eaLnBrk="1" hangingPunct="1">
                  <a:spcBef>
                    <a:spcPct val="0"/>
                  </a:spcBef>
                  <a:buFontTx/>
                  <a:buNone/>
                </a:pPr>
                <a:r>
                  <a:rPr lang="en-GB" altLang="en-US" sz="1000"/>
                  <a:t>Provide dysphagia management plan</a:t>
                </a:r>
              </a:p>
              <a:p>
                <a:pPr algn="ctr" eaLnBrk="1" hangingPunct="1">
                  <a:spcBef>
                    <a:spcPct val="0"/>
                  </a:spcBef>
                  <a:buFontTx/>
                  <a:buNone/>
                </a:pPr>
                <a:r>
                  <a:rPr lang="en-GB" altLang="en-US" sz="1000"/>
                  <a:t>Provide secretion management plan</a:t>
                </a:r>
              </a:p>
              <a:p>
                <a:pPr algn="ctr" eaLnBrk="1" hangingPunct="1">
                  <a:spcBef>
                    <a:spcPct val="0"/>
                  </a:spcBef>
                  <a:buFontTx/>
                  <a:buNone/>
                </a:pPr>
                <a:r>
                  <a:rPr lang="en-GB" altLang="en-US" sz="1000"/>
                  <a:t>Respiratory monitoring</a:t>
                </a:r>
              </a:p>
            </p:txBody>
          </p:sp>
          <p:sp>
            <p:nvSpPr>
              <p:cNvPr id="101415" name="TextBox 108">
                <a:extLst>
                  <a:ext uri="{FF2B5EF4-FFF2-40B4-BE49-F238E27FC236}">
                    <a16:creationId xmlns:a16="http://schemas.microsoft.com/office/drawing/2014/main" id="{0871C9DB-7A6B-4369-933D-03EB38B90E04}"/>
                  </a:ext>
                </a:extLst>
              </p:cNvPr>
              <p:cNvSpPr txBox="1">
                <a:spLocks noChangeArrowheads="1"/>
              </p:cNvSpPr>
              <p:nvPr/>
            </p:nvSpPr>
            <p:spPr bwMode="auto">
              <a:xfrm>
                <a:off x="7663337" y="6038547"/>
                <a:ext cx="13901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b="1" dirty="0"/>
                  <a:t>Management</a:t>
                </a:r>
              </a:p>
              <a:p>
                <a:pPr algn="ctr" eaLnBrk="1" hangingPunct="1">
                  <a:spcBef>
                    <a:spcPct val="0"/>
                  </a:spcBef>
                  <a:buFontTx/>
                  <a:buNone/>
                </a:pPr>
                <a:r>
                  <a:rPr lang="en-GB" altLang="en-US" sz="1000" dirty="0"/>
                  <a:t>Respiratory monitoring</a:t>
                </a:r>
              </a:p>
              <a:p>
                <a:pPr algn="ctr" eaLnBrk="1" hangingPunct="1">
                  <a:spcBef>
                    <a:spcPct val="0"/>
                  </a:spcBef>
                  <a:buFontTx/>
                  <a:buNone/>
                </a:pPr>
                <a:r>
                  <a:rPr lang="en-GB" altLang="en-US" sz="1000" dirty="0"/>
                  <a:t>Bulbar Monitoring</a:t>
                </a:r>
              </a:p>
              <a:p>
                <a:pPr algn="ctr" eaLnBrk="1" hangingPunct="1">
                  <a:spcBef>
                    <a:spcPct val="0"/>
                  </a:spcBef>
                  <a:buFontTx/>
                  <a:buNone/>
                </a:pPr>
                <a:r>
                  <a:rPr lang="en-GB" altLang="en-US" sz="1000" dirty="0"/>
                  <a:t>Voice banking</a:t>
                </a:r>
              </a:p>
            </p:txBody>
          </p:sp>
        </p:grpSp>
        <p:sp>
          <p:nvSpPr>
            <p:cNvPr id="101410" name="TextBox 110">
              <a:extLst>
                <a:ext uri="{FF2B5EF4-FFF2-40B4-BE49-F238E27FC236}">
                  <a16:creationId xmlns:a16="http://schemas.microsoft.com/office/drawing/2014/main" id="{EB060EF5-1B39-4710-9662-B341D14AA3DA}"/>
                </a:ext>
              </a:extLst>
            </p:cNvPr>
            <p:cNvSpPr txBox="1">
              <a:spLocks noChangeArrowheads="1"/>
            </p:cNvSpPr>
            <p:nvPr/>
          </p:nvSpPr>
          <p:spPr bwMode="auto">
            <a:xfrm>
              <a:off x="5267325" y="6027715"/>
              <a:ext cx="215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b="1"/>
                <a:t>Management</a:t>
              </a:r>
            </a:p>
            <a:p>
              <a:pPr algn="ctr" eaLnBrk="1" hangingPunct="1">
                <a:spcBef>
                  <a:spcPct val="0"/>
                </a:spcBef>
                <a:buFontTx/>
                <a:buNone/>
              </a:pPr>
              <a:r>
                <a:rPr lang="en-GB" altLang="en-US" sz="1000"/>
                <a:t>Provide respiratory management plan</a:t>
              </a:r>
            </a:p>
            <a:p>
              <a:pPr algn="ctr" eaLnBrk="1" hangingPunct="1">
                <a:spcBef>
                  <a:spcPct val="0"/>
                </a:spcBef>
                <a:buFontTx/>
                <a:buNone/>
              </a:pPr>
              <a:r>
                <a:rPr lang="en-GB" altLang="en-US" sz="1000"/>
                <a:t>Bulbar monitoring</a:t>
              </a:r>
            </a:p>
          </p:txBody>
        </p:sp>
        <p:sp>
          <p:nvSpPr>
            <p:cNvPr id="101411" name="TextBox 157">
              <a:extLst>
                <a:ext uri="{FF2B5EF4-FFF2-40B4-BE49-F238E27FC236}">
                  <a16:creationId xmlns:a16="http://schemas.microsoft.com/office/drawing/2014/main" id="{84D1FD2F-82AC-4097-8FFB-9584F7E5BD7A}"/>
                </a:ext>
              </a:extLst>
            </p:cNvPr>
            <p:cNvSpPr txBox="1">
              <a:spLocks noChangeArrowheads="1"/>
            </p:cNvSpPr>
            <p:nvPr/>
          </p:nvSpPr>
          <p:spPr bwMode="auto">
            <a:xfrm>
              <a:off x="381000" y="6062663"/>
              <a:ext cx="1558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a:t>INTERDISCIPLINARY</a:t>
              </a:r>
            </a:p>
            <a:p>
              <a:pPr algn="ctr" eaLnBrk="1" hangingPunct="1">
                <a:spcBef>
                  <a:spcPct val="0"/>
                </a:spcBef>
                <a:buFontTx/>
                <a:buNone/>
              </a:pPr>
              <a:r>
                <a:rPr lang="en-GB" altLang="en-US" sz="1200" b="1"/>
                <a:t>COUGH &amp; SECRETION</a:t>
              </a:r>
            </a:p>
            <a:p>
              <a:pPr algn="ctr" eaLnBrk="1" hangingPunct="1">
                <a:spcBef>
                  <a:spcPct val="0"/>
                </a:spcBef>
                <a:buFontTx/>
                <a:buNone/>
              </a:pPr>
              <a:r>
                <a:rPr lang="en-GB" altLang="en-US" sz="1200" b="1"/>
                <a:t>CLINIC</a:t>
              </a:r>
            </a:p>
          </p:txBody>
        </p:sp>
        <p:sp>
          <p:nvSpPr>
            <p:cNvPr id="63" name="Oval 62">
              <a:extLst>
                <a:ext uri="{FF2B5EF4-FFF2-40B4-BE49-F238E27FC236}">
                  <a16:creationId xmlns:a16="http://schemas.microsoft.com/office/drawing/2014/main" id="{ABBC3D23-8D83-4CFB-BA01-6D832926DAE2}"/>
                </a:ext>
              </a:extLst>
            </p:cNvPr>
            <p:cNvSpPr/>
            <p:nvPr/>
          </p:nvSpPr>
          <p:spPr bwMode="auto">
            <a:xfrm>
              <a:off x="5516563" y="4834872"/>
              <a:ext cx="1631950" cy="109893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dirty="0">
                  <a:solidFill>
                    <a:schemeClr val="tx1"/>
                  </a:solidFill>
                </a:rPr>
                <a:t>Respiratory Impairment BUT no Bulbar impairment</a:t>
              </a:r>
            </a:p>
          </p:txBody>
        </p:sp>
        <p:sp>
          <p:nvSpPr>
            <p:cNvPr id="64" name="Oval 63">
              <a:extLst>
                <a:ext uri="{FF2B5EF4-FFF2-40B4-BE49-F238E27FC236}">
                  <a16:creationId xmlns:a16="http://schemas.microsoft.com/office/drawing/2014/main" id="{04B71BEE-EEAD-41BE-BB3B-224FE8CF6EEA}"/>
                </a:ext>
              </a:extLst>
            </p:cNvPr>
            <p:cNvSpPr/>
            <p:nvPr/>
          </p:nvSpPr>
          <p:spPr bwMode="auto">
            <a:xfrm>
              <a:off x="2246313" y="4834872"/>
              <a:ext cx="1631950" cy="109893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dirty="0">
                  <a:solidFill>
                    <a:schemeClr val="tx1"/>
                  </a:solidFill>
                </a:rPr>
                <a:t>Bulbar impairment BUT No Respiratory Impairment</a:t>
              </a:r>
            </a:p>
          </p:txBody>
        </p:sp>
        <p:sp>
          <p:nvSpPr>
            <p:cNvPr id="65" name="Oval 64">
              <a:extLst>
                <a:ext uri="{FF2B5EF4-FFF2-40B4-BE49-F238E27FC236}">
                  <a16:creationId xmlns:a16="http://schemas.microsoft.com/office/drawing/2014/main" id="{D3A94A18-0564-43F2-BEA4-24517BC086C6}"/>
                </a:ext>
              </a:extLst>
            </p:cNvPr>
            <p:cNvSpPr/>
            <p:nvPr/>
          </p:nvSpPr>
          <p:spPr bwMode="auto">
            <a:xfrm>
              <a:off x="7426325" y="4834872"/>
              <a:ext cx="1631950" cy="1098933"/>
            </a:xfrm>
            <a:prstGeom prst="ellips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dirty="0">
                  <a:solidFill>
                    <a:schemeClr val="tx1"/>
                  </a:solidFill>
                </a:rPr>
                <a:t>No Bulbar impairment AND No Respiratory Impairment</a:t>
              </a:r>
            </a:p>
          </p:txBody>
        </p:sp>
      </p:grpSp>
      <p:grpSp>
        <p:nvGrpSpPr>
          <p:cNvPr id="113" name="Group 112">
            <a:extLst>
              <a:ext uri="{FF2B5EF4-FFF2-40B4-BE49-F238E27FC236}">
                <a16:creationId xmlns:a16="http://schemas.microsoft.com/office/drawing/2014/main" id="{FAF6AFE7-469F-4355-B83B-48FEAB7AE5B3}"/>
              </a:ext>
            </a:extLst>
          </p:cNvPr>
          <p:cNvGrpSpPr>
            <a:grpSpLocks/>
          </p:cNvGrpSpPr>
          <p:nvPr/>
        </p:nvGrpSpPr>
        <p:grpSpPr bwMode="auto">
          <a:xfrm>
            <a:off x="1004888" y="1260475"/>
            <a:ext cx="1963737" cy="768350"/>
            <a:chOff x="1212866" y="1904238"/>
            <a:chExt cx="1965533" cy="813078"/>
          </a:xfrm>
        </p:grpSpPr>
        <p:sp>
          <p:nvSpPr>
            <p:cNvPr id="101419" name="TextBox 8">
              <a:extLst>
                <a:ext uri="{FF2B5EF4-FFF2-40B4-BE49-F238E27FC236}">
                  <a16:creationId xmlns:a16="http://schemas.microsoft.com/office/drawing/2014/main" id="{DB9FF90C-E384-48B2-8132-E0EECB06F624}"/>
                </a:ext>
              </a:extLst>
            </p:cNvPr>
            <p:cNvSpPr txBox="1">
              <a:spLocks noChangeArrowheads="1"/>
            </p:cNvSpPr>
            <p:nvPr/>
          </p:nvSpPr>
          <p:spPr bwMode="auto">
            <a:xfrm>
              <a:off x="1212866" y="1904238"/>
              <a:ext cx="1965533" cy="36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Bulbar assessment</a:t>
              </a:r>
            </a:p>
          </p:txBody>
        </p:sp>
        <p:sp>
          <p:nvSpPr>
            <p:cNvPr id="101420" name="TextBox 9">
              <a:extLst>
                <a:ext uri="{FF2B5EF4-FFF2-40B4-BE49-F238E27FC236}">
                  <a16:creationId xmlns:a16="http://schemas.microsoft.com/office/drawing/2014/main" id="{F8E25BD9-4A57-4963-AAAD-8F2F413F5242}"/>
                </a:ext>
              </a:extLst>
            </p:cNvPr>
            <p:cNvSpPr txBox="1">
              <a:spLocks noChangeArrowheads="1"/>
            </p:cNvSpPr>
            <p:nvPr/>
          </p:nvSpPr>
          <p:spPr bwMode="auto">
            <a:xfrm>
              <a:off x="1403261" y="2255684"/>
              <a:ext cx="1421414" cy="46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a:t>Patient report</a:t>
              </a:r>
            </a:p>
            <a:p>
              <a:pPr algn="ctr" eaLnBrk="1" hangingPunct="1">
                <a:spcBef>
                  <a:spcPct val="0"/>
                </a:spcBef>
                <a:buFontTx/>
                <a:buNone/>
              </a:pPr>
              <a:r>
                <a:rPr lang="en-GB" altLang="en-US" sz="1200"/>
                <a:t>Clinical assessment </a:t>
              </a:r>
            </a:p>
          </p:txBody>
        </p:sp>
      </p:grpSp>
      <p:grpSp>
        <p:nvGrpSpPr>
          <p:cNvPr id="116" name="Group 115">
            <a:extLst>
              <a:ext uri="{FF2B5EF4-FFF2-40B4-BE49-F238E27FC236}">
                <a16:creationId xmlns:a16="http://schemas.microsoft.com/office/drawing/2014/main" id="{D4995E24-3DD2-4741-AB9C-197447E9442D}"/>
              </a:ext>
            </a:extLst>
          </p:cNvPr>
          <p:cNvGrpSpPr>
            <a:grpSpLocks/>
          </p:cNvGrpSpPr>
          <p:nvPr/>
        </p:nvGrpSpPr>
        <p:grpSpPr bwMode="auto">
          <a:xfrm>
            <a:off x="5876925" y="1268413"/>
            <a:ext cx="2522538" cy="827087"/>
            <a:chOff x="6081926" y="1996887"/>
            <a:chExt cx="2522264" cy="828087"/>
          </a:xfrm>
        </p:grpSpPr>
        <p:sp>
          <p:nvSpPr>
            <p:cNvPr id="101417" name="TextBox 34">
              <a:extLst>
                <a:ext uri="{FF2B5EF4-FFF2-40B4-BE49-F238E27FC236}">
                  <a16:creationId xmlns:a16="http://schemas.microsoft.com/office/drawing/2014/main" id="{836AD617-6361-411F-A703-5B9DB99E534C}"/>
                </a:ext>
              </a:extLst>
            </p:cNvPr>
            <p:cNvSpPr txBox="1">
              <a:spLocks noChangeArrowheads="1"/>
            </p:cNvSpPr>
            <p:nvPr/>
          </p:nvSpPr>
          <p:spPr bwMode="auto">
            <a:xfrm>
              <a:off x="6081926" y="1996887"/>
              <a:ext cx="2431172" cy="3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Respiratory assessment</a:t>
              </a:r>
            </a:p>
          </p:txBody>
        </p:sp>
        <p:sp>
          <p:nvSpPr>
            <p:cNvPr id="101418" name="TextBox 35">
              <a:extLst>
                <a:ext uri="{FF2B5EF4-FFF2-40B4-BE49-F238E27FC236}">
                  <a16:creationId xmlns:a16="http://schemas.microsoft.com/office/drawing/2014/main" id="{C615DC37-7E1B-4DAA-8520-0CB18769C941}"/>
                </a:ext>
              </a:extLst>
            </p:cNvPr>
            <p:cNvSpPr txBox="1">
              <a:spLocks noChangeArrowheads="1"/>
            </p:cNvSpPr>
            <p:nvPr/>
          </p:nvSpPr>
          <p:spPr bwMode="auto">
            <a:xfrm>
              <a:off x="6373386" y="2178442"/>
              <a:ext cx="2230804" cy="6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200" u="sng"/>
            </a:p>
            <a:p>
              <a:pPr algn="ctr" eaLnBrk="1" hangingPunct="1">
                <a:spcBef>
                  <a:spcPct val="0"/>
                </a:spcBef>
                <a:buFontTx/>
                <a:buNone/>
              </a:pPr>
              <a:r>
                <a:rPr lang="en-GB" altLang="en-US" sz="1200"/>
                <a:t>Patient report</a:t>
              </a:r>
            </a:p>
            <a:p>
              <a:pPr algn="ctr" eaLnBrk="1" hangingPunct="1">
                <a:spcBef>
                  <a:spcPct val="0"/>
                </a:spcBef>
                <a:buFontTx/>
                <a:buNone/>
              </a:pPr>
              <a:r>
                <a:rPr lang="en-GB" altLang="en-US" sz="1200"/>
                <a:t>FVC/SNIP/PCF +/- blood gas</a:t>
              </a:r>
            </a:p>
          </p:txBody>
        </p:sp>
      </p:grpSp>
      <p:sp>
        <p:nvSpPr>
          <p:cNvPr id="101380" name="Title 1">
            <a:extLst>
              <a:ext uri="{FF2B5EF4-FFF2-40B4-BE49-F238E27FC236}">
                <a16:creationId xmlns:a16="http://schemas.microsoft.com/office/drawing/2014/main" id="{ADCE922A-BA07-4B98-ABE0-46F24477FCC1}"/>
              </a:ext>
            </a:extLst>
          </p:cNvPr>
          <p:cNvSpPr>
            <a:spLocks noGrp="1"/>
          </p:cNvSpPr>
          <p:nvPr>
            <p:ph type="title"/>
          </p:nvPr>
        </p:nvSpPr>
        <p:spPr>
          <a:xfrm>
            <a:off x="1412875" y="260350"/>
            <a:ext cx="6572250" cy="509588"/>
          </a:xfrm>
        </p:spPr>
        <p:txBody>
          <a:bodyPr/>
          <a:lstStyle/>
          <a:p>
            <a:r>
              <a:rPr lang="en-GB" altLang="en-US" sz="3600" b="1"/>
              <a:t>A Model of Working</a:t>
            </a:r>
          </a:p>
        </p:txBody>
      </p:sp>
      <p:grpSp>
        <p:nvGrpSpPr>
          <p:cNvPr id="3" name="Group 2">
            <a:extLst>
              <a:ext uri="{FF2B5EF4-FFF2-40B4-BE49-F238E27FC236}">
                <a16:creationId xmlns:a16="http://schemas.microsoft.com/office/drawing/2014/main" id="{8A6DD1F4-E00C-4658-B46A-BAF4DC98E50F}"/>
              </a:ext>
            </a:extLst>
          </p:cNvPr>
          <p:cNvGrpSpPr>
            <a:grpSpLocks/>
          </p:cNvGrpSpPr>
          <p:nvPr/>
        </p:nvGrpSpPr>
        <p:grpSpPr bwMode="auto">
          <a:xfrm>
            <a:off x="557213" y="2095500"/>
            <a:ext cx="2932112" cy="1741488"/>
            <a:chOff x="574675" y="2884488"/>
            <a:chExt cx="2932113" cy="1741487"/>
          </a:xfrm>
        </p:grpSpPr>
        <p:grpSp>
          <p:nvGrpSpPr>
            <p:cNvPr id="101398" name="Group 37">
              <a:extLst>
                <a:ext uri="{FF2B5EF4-FFF2-40B4-BE49-F238E27FC236}">
                  <a16:creationId xmlns:a16="http://schemas.microsoft.com/office/drawing/2014/main" id="{0F982A64-AA7C-4533-8584-1ED26B296DA5}"/>
                </a:ext>
              </a:extLst>
            </p:cNvPr>
            <p:cNvGrpSpPr>
              <a:grpSpLocks/>
            </p:cNvGrpSpPr>
            <p:nvPr/>
          </p:nvGrpSpPr>
          <p:grpSpPr bwMode="auto">
            <a:xfrm>
              <a:off x="574675" y="4213225"/>
              <a:ext cx="2932113" cy="412750"/>
              <a:chOff x="517529" y="4287326"/>
              <a:chExt cx="2933230" cy="412742"/>
            </a:xfrm>
          </p:grpSpPr>
          <p:grpSp>
            <p:nvGrpSpPr>
              <p:cNvPr id="101402" name="Group 13">
                <a:extLst>
                  <a:ext uri="{FF2B5EF4-FFF2-40B4-BE49-F238E27FC236}">
                    <a16:creationId xmlns:a16="http://schemas.microsoft.com/office/drawing/2014/main" id="{3E69E4EA-946E-43A3-8CC5-AF8EC2B2AC2E}"/>
                  </a:ext>
                </a:extLst>
              </p:cNvPr>
              <p:cNvGrpSpPr>
                <a:grpSpLocks/>
              </p:cNvGrpSpPr>
              <p:nvPr/>
            </p:nvGrpSpPr>
            <p:grpSpPr bwMode="auto">
              <a:xfrm>
                <a:off x="2411760" y="4287326"/>
                <a:ext cx="1038999" cy="395165"/>
                <a:chOff x="7012412" y="453392"/>
                <a:chExt cx="1622425" cy="611188"/>
              </a:xfrm>
            </p:grpSpPr>
            <p:sp>
              <p:nvSpPr>
                <p:cNvPr id="5" name="Flowchart: Alternate Process 4">
                  <a:extLst>
                    <a:ext uri="{FF2B5EF4-FFF2-40B4-BE49-F238E27FC236}">
                      <a16:creationId xmlns:a16="http://schemas.microsoft.com/office/drawing/2014/main" id="{E074E2C6-7E2E-4C0D-88B9-6FABFDB95971}"/>
                    </a:ext>
                  </a:extLst>
                </p:cNvPr>
                <p:cNvSpPr/>
                <p:nvPr/>
              </p:nvSpPr>
              <p:spPr bwMode="auto">
                <a:xfrm>
                  <a:off x="7013002" y="453392"/>
                  <a:ext cx="1621835" cy="611364"/>
                </a:xfrm>
                <a:prstGeom prst="flowChartAlternateProcess">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1407" name="TextBox 7">
                  <a:extLst>
                    <a:ext uri="{FF2B5EF4-FFF2-40B4-BE49-F238E27FC236}">
                      <a16:creationId xmlns:a16="http://schemas.microsoft.com/office/drawing/2014/main" id="{85AB8F9C-F9EB-4735-9DD0-A5645059F2CC}"/>
                    </a:ext>
                  </a:extLst>
                </p:cNvPr>
                <p:cNvSpPr txBox="1">
                  <a:spLocks noChangeArrowheads="1"/>
                </p:cNvSpPr>
                <p:nvPr/>
              </p:nvSpPr>
              <p:spPr bwMode="auto">
                <a:xfrm>
                  <a:off x="7467928" y="476478"/>
                  <a:ext cx="711391" cy="57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No</a:t>
                  </a:r>
                </a:p>
              </p:txBody>
            </p:sp>
          </p:grpSp>
          <p:grpSp>
            <p:nvGrpSpPr>
              <p:cNvPr id="101403" name="Group 20">
                <a:extLst>
                  <a:ext uri="{FF2B5EF4-FFF2-40B4-BE49-F238E27FC236}">
                    <a16:creationId xmlns:a16="http://schemas.microsoft.com/office/drawing/2014/main" id="{037CA1C4-7AA6-4E4A-A960-E4DDA3C93C96}"/>
                  </a:ext>
                </a:extLst>
              </p:cNvPr>
              <p:cNvGrpSpPr>
                <a:grpSpLocks/>
              </p:cNvGrpSpPr>
              <p:nvPr/>
            </p:nvGrpSpPr>
            <p:grpSpPr bwMode="auto">
              <a:xfrm>
                <a:off x="517529" y="4302252"/>
                <a:ext cx="1063719" cy="397816"/>
                <a:chOff x="746328" y="2087823"/>
                <a:chExt cx="1622425" cy="616229"/>
              </a:xfrm>
            </p:grpSpPr>
            <p:sp>
              <p:nvSpPr>
                <p:cNvPr id="22" name="Flowchart: Alternate Process 21">
                  <a:extLst>
                    <a:ext uri="{FF2B5EF4-FFF2-40B4-BE49-F238E27FC236}">
                      <a16:creationId xmlns:a16="http://schemas.microsoft.com/office/drawing/2014/main" id="{E8EB0579-3F63-4A00-8C7B-1E41E9B57CD9}"/>
                    </a:ext>
                  </a:extLst>
                </p:cNvPr>
                <p:cNvSpPr/>
                <p:nvPr/>
              </p:nvSpPr>
              <p:spPr bwMode="auto">
                <a:xfrm>
                  <a:off x="746328" y="2091751"/>
                  <a:ext cx="1622900" cy="612301"/>
                </a:xfrm>
                <a:prstGeom prst="flowChartAlternateProcess">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1405" name="TextBox 22">
                  <a:extLst>
                    <a:ext uri="{FF2B5EF4-FFF2-40B4-BE49-F238E27FC236}">
                      <a16:creationId xmlns:a16="http://schemas.microsoft.com/office/drawing/2014/main" id="{0C972BBB-D258-4E93-9EBD-D679BCB732E1}"/>
                    </a:ext>
                  </a:extLst>
                </p:cNvPr>
                <p:cNvSpPr txBox="1">
                  <a:spLocks noChangeArrowheads="1"/>
                </p:cNvSpPr>
                <p:nvPr/>
              </p:nvSpPr>
              <p:spPr bwMode="auto">
                <a:xfrm>
                  <a:off x="1166972" y="2087823"/>
                  <a:ext cx="485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Yes</a:t>
                  </a:r>
                </a:p>
              </p:txBody>
            </p:sp>
          </p:grpSp>
        </p:grpSp>
        <p:sp>
          <p:nvSpPr>
            <p:cNvPr id="60" name="Rounded Rectangle 59">
              <a:extLst>
                <a:ext uri="{FF2B5EF4-FFF2-40B4-BE49-F238E27FC236}">
                  <a16:creationId xmlns:a16="http://schemas.microsoft.com/office/drawing/2014/main" id="{63CF71F5-59FD-4EC2-8FAE-9AADB5AB9105}"/>
                </a:ext>
              </a:extLst>
            </p:cNvPr>
            <p:cNvSpPr/>
            <p:nvPr/>
          </p:nvSpPr>
          <p:spPr>
            <a:xfrm>
              <a:off x="917575" y="2884488"/>
              <a:ext cx="2208213" cy="757238"/>
            </a:xfrm>
            <a:prstGeom prst="roundRect">
              <a:avLst/>
            </a:prstGeom>
            <a:solidFill>
              <a:srgbClr val="AEC87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Is there a bulbar impairment?</a:t>
              </a:r>
            </a:p>
          </p:txBody>
        </p:sp>
        <p:cxnSp>
          <p:nvCxnSpPr>
            <p:cNvPr id="95238" name="Elbow Connector 95237">
              <a:extLst>
                <a:ext uri="{FF2B5EF4-FFF2-40B4-BE49-F238E27FC236}">
                  <a16:creationId xmlns:a16="http://schemas.microsoft.com/office/drawing/2014/main" id="{9C4FB0EF-0514-4028-B4DA-627067865735}"/>
                </a:ext>
              </a:extLst>
            </p:cNvPr>
            <p:cNvCxnSpPr>
              <a:stCxn id="60" idx="2"/>
              <a:endCxn id="5" idx="0"/>
            </p:cNvCxnSpPr>
            <p:nvPr/>
          </p:nvCxnSpPr>
          <p:spPr>
            <a:xfrm rot="16200000" flipH="1">
              <a:off x="2219326" y="3444875"/>
              <a:ext cx="571500" cy="965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2DEEAC7A-9BDE-403A-B499-49418C1CC2B0}"/>
                </a:ext>
              </a:extLst>
            </p:cNvPr>
            <p:cNvCxnSpPr/>
            <p:nvPr/>
          </p:nvCxnSpPr>
          <p:spPr>
            <a:xfrm rot="5400000">
              <a:off x="1270000" y="3467100"/>
              <a:ext cx="588963" cy="9159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138B5A4-C897-42FB-BF95-4112AAC9F59B}"/>
              </a:ext>
            </a:extLst>
          </p:cNvPr>
          <p:cNvGrpSpPr>
            <a:grpSpLocks/>
          </p:cNvGrpSpPr>
          <p:nvPr/>
        </p:nvGrpSpPr>
        <p:grpSpPr bwMode="auto">
          <a:xfrm>
            <a:off x="5799138" y="2097088"/>
            <a:ext cx="2933700" cy="1739900"/>
            <a:chOff x="5799138" y="2884488"/>
            <a:chExt cx="2933700" cy="1739900"/>
          </a:xfrm>
        </p:grpSpPr>
        <p:grpSp>
          <p:nvGrpSpPr>
            <p:cNvPr id="101388" name="Group 38">
              <a:extLst>
                <a:ext uri="{FF2B5EF4-FFF2-40B4-BE49-F238E27FC236}">
                  <a16:creationId xmlns:a16="http://schemas.microsoft.com/office/drawing/2014/main" id="{2E51FDDC-399F-44CD-8EC0-9581FDF720B1}"/>
                </a:ext>
              </a:extLst>
            </p:cNvPr>
            <p:cNvGrpSpPr>
              <a:grpSpLocks/>
            </p:cNvGrpSpPr>
            <p:nvPr/>
          </p:nvGrpSpPr>
          <p:grpSpPr bwMode="auto">
            <a:xfrm>
              <a:off x="5799138" y="4211638"/>
              <a:ext cx="2933700" cy="412750"/>
              <a:chOff x="517529" y="4287326"/>
              <a:chExt cx="2933230" cy="412742"/>
            </a:xfrm>
          </p:grpSpPr>
          <p:grpSp>
            <p:nvGrpSpPr>
              <p:cNvPr id="101392" name="Group 39">
                <a:extLst>
                  <a:ext uri="{FF2B5EF4-FFF2-40B4-BE49-F238E27FC236}">
                    <a16:creationId xmlns:a16="http://schemas.microsoft.com/office/drawing/2014/main" id="{226D973C-A3A6-4142-889D-084AF6618CA9}"/>
                  </a:ext>
                </a:extLst>
              </p:cNvPr>
              <p:cNvGrpSpPr>
                <a:grpSpLocks/>
              </p:cNvGrpSpPr>
              <p:nvPr/>
            </p:nvGrpSpPr>
            <p:grpSpPr bwMode="auto">
              <a:xfrm>
                <a:off x="2411760" y="4287326"/>
                <a:ext cx="1038999" cy="395165"/>
                <a:chOff x="7012412" y="453392"/>
                <a:chExt cx="1622425" cy="611188"/>
              </a:xfrm>
            </p:grpSpPr>
            <p:sp>
              <p:nvSpPr>
                <p:cNvPr id="46" name="Flowchart: Alternate Process 45">
                  <a:extLst>
                    <a:ext uri="{FF2B5EF4-FFF2-40B4-BE49-F238E27FC236}">
                      <a16:creationId xmlns:a16="http://schemas.microsoft.com/office/drawing/2014/main" id="{C1C8E5CF-4974-4EB5-85FE-3FA7226CCDA8}"/>
                    </a:ext>
                  </a:extLst>
                </p:cNvPr>
                <p:cNvSpPr/>
                <p:nvPr/>
              </p:nvSpPr>
              <p:spPr bwMode="auto">
                <a:xfrm>
                  <a:off x="7011400" y="453392"/>
                  <a:ext cx="1623437" cy="611364"/>
                </a:xfrm>
                <a:prstGeom prst="flowChartAlternateProcess">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1397" name="TextBox 46">
                  <a:extLst>
                    <a:ext uri="{FF2B5EF4-FFF2-40B4-BE49-F238E27FC236}">
                      <a16:creationId xmlns:a16="http://schemas.microsoft.com/office/drawing/2014/main" id="{248283A5-B590-4F5E-AF0B-903A590BE520}"/>
                    </a:ext>
                  </a:extLst>
                </p:cNvPr>
                <p:cNvSpPr txBox="1">
                  <a:spLocks noChangeArrowheads="1"/>
                </p:cNvSpPr>
                <p:nvPr/>
              </p:nvSpPr>
              <p:spPr bwMode="auto">
                <a:xfrm>
                  <a:off x="7467928" y="476478"/>
                  <a:ext cx="711391" cy="57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No</a:t>
                  </a:r>
                </a:p>
              </p:txBody>
            </p:sp>
          </p:grpSp>
          <p:grpSp>
            <p:nvGrpSpPr>
              <p:cNvPr id="101393" name="Group 40">
                <a:extLst>
                  <a:ext uri="{FF2B5EF4-FFF2-40B4-BE49-F238E27FC236}">
                    <a16:creationId xmlns:a16="http://schemas.microsoft.com/office/drawing/2014/main" id="{D795EE88-68A8-4D95-8803-47FB69ACD13A}"/>
                  </a:ext>
                </a:extLst>
              </p:cNvPr>
              <p:cNvGrpSpPr>
                <a:grpSpLocks/>
              </p:cNvGrpSpPr>
              <p:nvPr/>
            </p:nvGrpSpPr>
            <p:grpSpPr bwMode="auto">
              <a:xfrm>
                <a:off x="517529" y="4302252"/>
                <a:ext cx="1063719" cy="397816"/>
                <a:chOff x="746328" y="2087823"/>
                <a:chExt cx="1622425" cy="616229"/>
              </a:xfrm>
            </p:grpSpPr>
            <p:sp>
              <p:nvSpPr>
                <p:cNvPr id="44" name="Flowchart: Alternate Process 43">
                  <a:extLst>
                    <a:ext uri="{FF2B5EF4-FFF2-40B4-BE49-F238E27FC236}">
                      <a16:creationId xmlns:a16="http://schemas.microsoft.com/office/drawing/2014/main" id="{368C3FE0-457C-4339-ABE1-44B8B5DCB75A}"/>
                    </a:ext>
                  </a:extLst>
                </p:cNvPr>
                <p:cNvSpPr/>
                <p:nvPr/>
              </p:nvSpPr>
              <p:spPr bwMode="auto">
                <a:xfrm>
                  <a:off x="746328" y="2079457"/>
                  <a:ext cx="1622022" cy="624595"/>
                </a:xfrm>
                <a:prstGeom prst="flowChartAlternateProcess">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1395" name="TextBox 44">
                  <a:extLst>
                    <a:ext uri="{FF2B5EF4-FFF2-40B4-BE49-F238E27FC236}">
                      <a16:creationId xmlns:a16="http://schemas.microsoft.com/office/drawing/2014/main" id="{DB0E14BC-4A8D-41A4-B5D9-59FEA496E21F}"/>
                    </a:ext>
                  </a:extLst>
                </p:cNvPr>
                <p:cNvSpPr txBox="1">
                  <a:spLocks noChangeArrowheads="1"/>
                </p:cNvSpPr>
                <p:nvPr/>
              </p:nvSpPr>
              <p:spPr bwMode="auto">
                <a:xfrm>
                  <a:off x="1166972" y="2087823"/>
                  <a:ext cx="485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Yes</a:t>
                  </a:r>
                </a:p>
              </p:txBody>
            </p:sp>
          </p:grpSp>
        </p:grpSp>
        <p:sp>
          <p:nvSpPr>
            <p:cNvPr id="61" name="Rounded Rectangle 60">
              <a:extLst>
                <a:ext uri="{FF2B5EF4-FFF2-40B4-BE49-F238E27FC236}">
                  <a16:creationId xmlns:a16="http://schemas.microsoft.com/office/drawing/2014/main" id="{D819DE07-3794-435C-AB25-C0024AB01677}"/>
                </a:ext>
              </a:extLst>
            </p:cNvPr>
            <p:cNvSpPr/>
            <p:nvPr/>
          </p:nvSpPr>
          <p:spPr>
            <a:xfrm>
              <a:off x="6140450" y="2884488"/>
              <a:ext cx="2209800" cy="757237"/>
            </a:xfrm>
            <a:prstGeom prst="roundRect">
              <a:avLst/>
            </a:prstGeom>
            <a:solidFill>
              <a:srgbClr val="AEC87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Is there a respiratory impairment?</a:t>
              </a:r>
            </a:p>
          </p:txBody>
        </p:sp>
        <p:cxnSp>
          <p:nvCxnSpPr>
            <p:cNvPr id="132" name="Elbow Connector 131">
              <a:extLst>
                <a:ext uri="{FF2B5EF4-FFF2-40B4-BE49-F238E27FC236}">
                  <a16:creationId xmlns:a16="http://schemas.microsoft.com/office/drawing/2014/main" id="{64F9B6E3-6275-470B-8201-8C90247DD085}"/>
                </a:ext>
              </a:extLst>
            </p:cNvPr>
            <p:cNvCxnSpPr/>
            <p:nvPr/>
          </p:nvCxnSpPr>
          <p:spPr>
            <a:xfrm rot="16200000" flipH="1">
              <a:off x="7445375" y="3433763"/>
              <a:ext cx="571500" cy="965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3E1426AF-2E6B-4592-A384-EBAA02FF0E82}"/>
                </a:ext>
              </a:extLst>
            </p:cNvPr>
            <p:cNvCxnSpPr/>
            <p:nvPr/>
          </p:nvCxnSpPr>
          <p:spPr>
            <a:xfrm rot="5400000">
              <a:off x="6495257" y="3456781"/>
              <a:ext cx="590550" cy="91598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Rounded Rectangle 7">
            <a:extLst>
              <a:ext uri="{FF2B5EF4-FFF2-40B4-BE49-F238E27FC236}">
                <a16:creationId xmlns:a16="http://schemas.microsoft.com/office/drawing/2014/main" id="{C1EA6B7C-685C-4272-A3CE-7E1A4BC7C194}"/>
              </a:ext>
            </a:extLst>
          </p:cNvPr>
          <p:cNvSpPr/>
          <p:nvPr/>
        </p:nvSpPr>
        <p:spPr>
          <a:xfrm>
            <a:off x="584200" y="3963988"/>
            <a:ext cx="2876550" cy="431800"/>
          </a:xfrm>
          <a:prstGeom prst="roundRect">
            <a:avLst/>
          </a:prstGeom>
          <a:solidFill>
            <a:srgbClr val="FFE48F"/>
          </a:solidFill>
          <a:ln>
            <a:solidFill>
              <a:srgbClr val="FFCC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dirty="0">
                <a:solidFill>
                  <a:schemeClr val="tx1"/>
                </a:solidFill>
              </a:rPr>
              <a:t>Cough Peak Flow</a:t>
            </a:r>
          </a:p>
          <a:p>
            <a:pPr algn="ctr" eaLnBrk="1" hangingPunct="1">
              <a:defRPr/>
            </a:pPr>
            <a:r>
              <a:rPr lang="en-GB" sz="1200" dirty="0">
                <a:solidFill>
                  <a:schemeClr val="tx1"/>
                </a:solidFill>
              </a:rPr>
              <a:t>Symptoms of Respiratory Failure?</a:t>
            </a:r>
          </a:p>
        </p:txBody>
      </p:sp>
      <p:sp>
        <p:nvSpPr>
          <p:cNvPr id="52" name="Rounded Rectangle 51">
            <a:extLst>
              <a:ext uri="{FF2B5EF4-FFF2-40B4-BE49-F238E27FC236}">
                <a16:creationId xmlns:a16="http://schemas.microsoft.com/office/drawing/2014/main" id="{05027DD0-7AD3-47E9-8451-5AE519B5A449}"/>
              </a:ext>
            </a:extLst>
          </p:cNvPr>
          <p:cNvSpPr/>
          <p:nvPr/>
        </p:nvSpPr>
        <p:spPr>
          <a:xfrm>
            <a:off x="5868988" y="3963988"/>
            <a:ext cx="2878137" cy="431800"/>
          </a:xfrm>
          <a:prstGeom prst="roundRect">
            <a:avLst/>
          </a:prstGeom>
          <a:solidFill>
            <a:srgbClr val="FFE48F"/>
          </a:solidFill>
          <a:ln>
            <a:solidFill>
              <a:srgbClr val="FFCC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dirty="0">
                <a:solidFill>
                  <a:schemeClr val="tx1"/>
                </a:solidFill>
              </a:rPr>
              <a:t>Evidence of speech impairment?</a:t>
            </a:r>
          </a:p>
        </p:txBody>
      </p:sp>
      <p:cxnSp>
        <p:nvCxnSpPr>
          <p:cNvPr id="11" name="Straight Connector 10">
            <a:extLst>
              <a:ext uri="{FF2B5EF4-FFF2-40B4-BE49-F238E27FC236}">
                <a16:creationId xmlns:a16="http://schemas.microsoft.com/office/drawing/2014/main" id="{E76B8932-09C5-4F5C-BD3E-B587D1F03CF2}"/>
              </a:ext>
            </a:extLst>
          </p:cNvPr>
          <p:cNvCxnSpPr/>
          <p:nvPr/>
        </p:nvCxnSpPr>
        <p:spPr>
          <a:xfrm>
            <a:off x="298450" y="4581525"/>
            <a:ext cx="8521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1387" name="Picture 51">
            <a:extLst>
              <a:ext uri="{FF2B5EF4-FFF2-40B4-BE49-F238E27FC236}">
                <a16:creationId xmlns:a16="http://schemas.microsoft.com/office/drawing/2014/main" id="{1F804119-9DC2-426F-9013-092BFE7B5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120775" cy="108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barn(inVertical)">
                                      <p:cBhvr>
                                        <p:cTn id="15" dur="500"/>
                                        <p:tgtEl>
                                          <p:spTgt spid="116"/>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D471D2F-C320-4F3B-8D4A-3CFBAA92F407}"/>
              </a:ext>
            </a:extLst>
          </p:cNvPr>
          <p:cNvSpPr>
            <a:spLocks noGrp="1"/>
          </p:cNvSpPr>
          <p:nvPr>
            <p:ph type="title"/>
          </p:nvPr>
        </p:nvSpPr>
        <p:spPr>
          <a:xfrm>
            <a:off x="323850" y="549275"/>
            <a:ext cx="8229600" cy="1143000"/>
          </a:xfrm>
        </p:spPr>
        <p:txBody>
          <a:bodyPr/>
          <a:lstStyle/>
          <a:p>
            <a:r>
              <a:rPr lang="en-GB" altLang="en-US"/>
              <a:t>The Model</a:t>
            </a:r>
          </a:p>
        </p:txBody>
      </p:sp>
      <p:sp>
        <p:nvSpPr>
          <p:cNvPr id="103427" name="Content Placeholder 2">
            <a:extLst>
              <a:ext uri="{FF2B5EF4-FFF2-40B4-BE49-F238E27FC236}">
                <a16:creationId xmlns:a16="http://schemas.microsoft.com/office/drawing/2014/main" id="{D682C8C3-3807-409F-BBFC-5788EF366E8A}"/>
              </a:ext>
            </a:extLst>
          </p:cNvPr>
          <p:cNvSpPr>
            <a:spLocks noGrp="1"/>
          </p:cNvSpPr>
          <p:nvPr>
            <p:ph idx="1"/>
          </p:nvPr>
        </p:nvSpPr>
        <p:spPr>
          <a:xfrm>
            <a:off x="611188" y="1879600"/>
            <a:ext cx="3168650" cy="2592388"/>
          </a:xfrm>
        </p:spPr>
        <p:txBody>
          <a:bodyPr/>
          <a:lstStyle/>
          <a:p>
            <a:pPr marL="0" indent="0">
              <a:buFont typeface="Arial" panose="020B0604020202020204" pitchFamily="34" charset="0"/>
              <a:buNone/>
            </a:pPr>
            <a:r>
              <a:rPr lang="en-GB" altLang="en-US" sz="2000" dirty="0"/>
              <a:t>Interdisciplinary</a:t>
            </a:r>
          </a:p>
          <a:p>
            <a:pPr marL="0" indent="0">
              <a:buFont typeface="Arial" panose="020B0604020202020204" pitchFamily="34" charset="0"/>
              <a:buNone/>
            </a:pPr>
            <a:r>
              <a:rPr lang="en-GB" altLang="en-US" sz="2000" dirty="0"/>
              <a:t>Contemporaneous </a:t>
            </a:r>
          </a:p>
          <a:p>
            <a:pPr marL="0" indent="0">
              <a:buFont typeface="Arial" panose="020B0604020202020204" pitchFamily="34" charset="0"/>
              <a:buNone/>
            </a:pPr>
            <a:r>
              <a:rPr lang="en-GB" altLang="en-US" sz="2000" dirty="0"/>
              <a:t>Responsive</a:t>
            </a:r>
          </a:p>
          <a:p>
            <a:pPr marL="0" indent="0">
              <a:buFont typeface="Arial" panose="020B0604020202020204" pitchFamily="34" charset="0"/>
              <a:buNone/>
            </a:pPr>
            <a:r>
              <a:rPr lang="en-GB" altLang="en-US" sz="2000" dirty="0"/>
              <a:t>Patient-centred</a:t>
            </a:r>
          </a:p>
          <a:p>
            <a:pPr marL="0" indent="0">
              <a:buFont typeface="Arial" panose="020B0604020202020204" pitchFamily="34" charset="0"/>
              <a:buNone/>
            </a:pPr>
            <a:r>
              <a:rPr lang="en-GB" altLang="en-US" sz="2000" dirty="0"/>
              <a:t>Assessment &amp; Management</a:t>
            </a:r>
          </a:p>
          <a:p>
            <a:pPr marL="0" indent="0">
              <a:buFont typeface="Arial" panose="020B0604020202020204" pitchFamily="34" charset="0"/>
              <a:buNone/>
            </a:pPr>
            <a:r>
              <a:rPr lang="en-GB" altLang="en-US" sz="2000" dirty="0"/>
              <a:t>Single Contact</a:t>
            </a:r>
          </a:p>
          <a:p>
            <a:pPr marL="0" indent="0">
              <a:buFont typeface="Arial" panose="020B0604020202020204" pitchFamily="34" charset="0"/>
              <a:buNone/>
            </a:pPr>
            <a:endParaRPr lang="en-GB" altLang="en-US" sz="2000" dirty="0"/>
          </a:p>
          <a:p>
            <a:pPr marL="0" lvl="1" indent="0">
              <a:buFont typeface="Arial" panose="020B0604020202020204" pitchFamily="34" charset="0"/>
              <a:buNone/>
            </a:pPr>
            <a:endParaRPr lang="en-GB" altLang="en-US" sz="2000" dirty="0"/>
          </a:p>
          <a:p>
            <a:pPr marL="0" lvl="1" indent="0">
              <a:buFont typeface="Arial" panose="020B0604020202020204" pitchFamily="34" charset="0"/>
              <a:buNone/>
            </a:pPr>
            <a:endParaRPr lang="en-GB" altLang="en-US" sz="2000" dirty="0"/>
          </a:p>
          <a:p>
            <a:pPr marL="0" lvl="1" indent="0">
              <a:buFont typeface="Arial" panose="020B0604020202020204" pitchFamily="34" charset="0"/>
              <a:buNone/>
            </a:pPr>
            <a:endParaRPr lang="en-GB" altLang="en-US" sz="2000" dirty="0"/>
          </a:p>
          <a:p>
            <a:pPr marL="0" lvl="1" indent="0">
              <a:buFont typeface="Arial" panose="020B0604020202020204" pitchFamily="34" charset="0"/>
              <a:buNone/>
            </a:pPr>
            <a:endParaRPr lang="en-GB" altLang="en-US" sz="2000" dirty="0"/>
          </a:p>
          <a:p>
            <a:pPr marL="0" indent="0">
              <a:buFont typeface="Arial" panose="020B0604020202020204" pitchFamily="34" charset="0"/>
              <a:buNone/>
            </a:pPr>
            <a:endParaRPr lang="en-GB" altLang="en-US" dirty="0"/>
          </a:p>
        </p:txBody>
      </p:sp>
      <p:sp>
        <p:nvSpPr>
          <p:cNvPr id="2" name="Rectangle 1">
            <a:extLst>
              <a:ext uri="{FF2B5EF4-FFF2-40B4-BE49-F238E27FC236}">
                <a16:creationId xmlns:a16="http://schemas.microsoft.com/office/drawing/2014/main" id="{C7A8022A-5958-4BF5-893C-E4FCA914D4E6}"/>
              </a:ext>
            </a:extLst>
          </p:cNvPr>
          <p:cNvSpPr/>
          <p:nvPr/>
        </p:nvSpPr>
        <p:spPr>
          <a:xfrm>
            <a:off x="539750" y="1700213"/>
            <a:ext cx="3240088" cy="2952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ectangle 5">
            <a:extLst>
              <a:ext uri="{FF2B5EF4-FFF2-40B4-BE49-F238E27FC236}">
                <a16:creationId xmlns:a16="http://schemas.microsoft.com/office/drawing/2014/main" id="{8F950E49-98AE-4ACF-91B0-77C0EB037BE1}"/>
              </a:ext>
            </a:extLst>
          </p:cNvPr>
          <p:cNvSpPr/>
          <p:nvPr/>
        </p:nvSpPr>
        <p:spPr>
          <a:xfrm>
            <a:off x="4932363" y="1700213"/>
            <a:ext cx="3384550" cy="2952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Content Placeholder 2">
            <a:extLst>
              <a:ext uri="{FF2B5EF4-FFF2-40B4-BE49-F238E27FC236}">
                <a16:creationId xmlns:a16="http://schemas.microsoft.com/office/drawing/2014/main" id="{DBF677F8-8DEA-4F37-8D1F-11E7F571C284}"/>
              </a:ext>
            </a:extLst>
          </p:cNvPr>
          <p:cNvSpPr txBox="1">
            <a:spLocks/>
          </p:cNvSpPr>
          <p:nvPr/>
        </p:nvSpPr>
        <p:spPr bwMode="auto">
          <a:xfrm>
            <a:off x="4576763" y="1700213"/>
            <a:ext cx="3600450" cy="2451100"/>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charset="0"/>
              <a:buNone/>
              <a:defRPr/>
            </a:pPr>
            <a:endParaRPr lang="en-GB" altLang="en-US" sz="1000" dirty="0"/>
          </a:p>
          <a:p>
            <a:pPr marL="457200" lvl="1" indent="0">
              <a:buFont typeface="Arial" charset="0"/>
              <a:buNone/>
              <a:defRPr/>
            </a:pPr>
            <a:r>
              <a:rPr lang="en-GB" altLang="en-US" sz="2000" dirty="0"/>
              <a:t>Comprehensive</a:t>
            </a:r>
          </a:p>
          <a:p>
            <a:pPr marL="457200" lvl="1" indent="0">
              <a:buFont typeface="Arial" charset="0"/>
              <a:buNone/>
              <a:defRPr/>
            </a:pPr>
            <a:r>
              <a:rPr lang="en-GB" altLang="en-US" sz="2000" dirty="0"/>
              <a:t>Immediate</a:t>
            </a:r>
          </a:p>
          <a:p>
            <a:pPr marL="457200" lvl="1" indent="0">
              <a:buFont typeface="Arial" charset="0"/>
              <a:buNone/>
              <a:defRPr/>
            </a:pPr>
            <a:r>
              <a:rPr lang="en-GB" altLang="en-US" sz="2000" dirty="0"/>
              <a:t>Multimodal treatments</a:t>
            </a:r>
          </a:p>
          <a:p>
            <a:pPr marL="457200" lvl="1" indent="0">
              <a:buFont typeface="Arial" charset="0"/>
              <a:buNone/>
              <a:defRPr/>
            </a:pPr>
            <a:r>
              <a:rPr lang="en-GB" altLang="en-US" sz="2000" dirty="0"/>
              <a:t>Logical</a:t>
            </a:r>
          </a:p>
          <a:p>
            <a:pPr marL="457200" lvl="1" indent="0">
              <a:buFont typeface="Arial" charset="0"/>
              <a:buNone/>
              <a:defRPr/>
            </a:pPr>
            <a:r>
              <a:rPr lang="en-GB" altLang="en-US" sz="2000" dirty="0"/>
              <a:t>Bespoke &amp; tailored</a:t>
            </a:r>
          </a:p>
          <a:p>
            <a:pPr marL="457200" lvl="1" indent="0">
              <a:buFont typeface="Arial" charset="0"/>
              <a:buNone/>
              <a:defRPr/>
            </a:pPr>
            <a:r>
              <a:rPr lang="en-GB" altLang="en-US" sz="2000" dirty="0"/>
              <a:t>Future planning</a:t>
            </a:r>
          </a:p>
          <a:p>
            <a:pPr marL="457200" lvl="1" indent="0">
              <a:buFont typeface="Arial" charset="0"/>
              <a:buNone/>
              <a:defRPr/>
            </a:pPr>
            <a:endParaRPr lang="en-GB" altLang="en-US" sz="2000" dirty="0"/>
          </a:p>
          <a:p>
            <a:pPr marL="0" indent="0">
              <a:buFont typeface="Arial" charset="0"/>
              <a:buNone/>
              <a:defRPr/>
            </a:pPr>
            <a:endParaRPr lang="en-GB" altLang="en-US" sz="2000" dirty="0"/>
          </a:p>
          <a:p>
            <a:pPr marL="0" indent="0">
              <a:buNone/>
              <a:defRPr/>
            </a:pPr>
            <a:endParaRPr lang="en-GB" altLang="en-US" sz="2000" dirty="0"/>
          </a:p>
          <a:p>
            <a:pPr>
              <a:defRPr/>
            </a:pPr>
            <a:endParaRPr lang="en-GB" altLang="en-US" dirty="0"/>
          </a:p>
        </p:txBody>
      </p:sp>
      <p:sp>
        <p:nvSpPr>
          <p:cNvPr id="4" name="TextBox 3">
            <a:extLst>
              <a:ext uri="{FF2B5EF4-FFF2-40B4-BE49-F238E27FC236}">
                <a16:creationId xmlns:a16="http://schemas.microsoft.com/office/drawing/2014/main" id="{990CCAED-4D9E-4955-9C91-B6FF221738ED}"/>
              </a:ext>
            </a:extLst>
          </p:cNvPr>
          <p:cNvSpPr txBox="1"/>
          <p:nvPr/>
        </p:nvSpPr>
        <p:spPr>
          <a:xfrm>
            <a:off x="900113" y="4878388"/>
            <a:ext cx="4103935" cy="1323975"/>
          </a:xfrm>
          <a:prstGeom prst="rect">
            <a:avLst/>
          </a:prstGeom>
          <a:noFill/>
        </p:spPr>
        <p:txBody>
          <a:bodyPr wrap="square">
            <a:spAutoFit/>
          </a:bodyPr>
          <a:lstStyle/>
          <a:p>
            <a:pPr marL="0" lvl="1" eaLnBrk="1" hangingPunct="1">
              <a:defRPr/>
            </a:pPr>
            <a:r>
              <a:rPr lang="en-GB" altLang="en-US" sz="2000" dirty="0">
                <a:solidFill>
                  <a:schemeClr val="accent5">
                    <a:lumMod val="50000"/>
                  </a:schemeClr>
                </a:solidFill>
                <a:cs typeface="Arial" charset="0"/>
              </a:rPr>
              <a:t>What is the patient experience?</a:t>
            </a:r>
          </a:p>
          <a:p>
            <a:pPr marL="0" lvl="1" eaLnBrk="1" hangingPunct="1">
              <a:defRPr/>
            </a:pPr>
            <a:r>
              <a:rPr lang="en-GB" altLang="en-US" sz="2000" dirty="0">
                <a:solidFill>
                  <a:schemeClr val="accent5">
                    <a:lumMod val="50000"/>
                  </a:schemeClr>
                </a:solidFill>
                <a:cs typeface="Arial" charset="0"/>
              </a:rPr>
              <a:t>What’s the priority to treat?</a:t>
            </a:r>
          </a:p>
          <a:p>
            <a:pPr marL="0" lvl="1" eaLnBrk="1" hangingPunct="1">
              <a:defRPr/>
            </a:pPr>
            <a:r>
              <a:rPr lang="en-GB" altLang="en-US" sz="2000" dirty="0">
                <a:solidFill>
                  <a:schemeClr val="accent5">
                    <a:lumMod val="50000"/>
                  </a:schemeClr>
                </a:solidFill>
                <a:cs typeface="Arial" charset="0"/>
              </a:rPr>
              <a:t>What is the least intrusive approach?</a:t>
            </a:r>
          </a:p>
          <a:p>
            <a:pPr marL="0" lvl="1" eaLnBrk="1" hangingPunct="1">
              <a:defRPr/>
            </a:pPr>
            <a:r>
              <a:rPr lang="en-GB" altLang="en-US" sz="2000" dirty="0">
                <a:solidFill>
                  <a:schemeClr val="accent5">
                    <a:lumMod val="50000"/>
                  </a:schemeClr>
                </a:solidFill>
                <a:cs typeface="Arial" charset="0"/>
              </a:rPr>
              <a:t>How do we manage decline?</a:t>
            </a:r>
          </a:p>
        </p:txBody>
      </p:sp>
      <p:sp>
        <p:nvSpPr>
          <p:cNvPr id="3" name="Right Arrow 2">
            <a:extLst>
              <a:ext uri="{FF2B5EF4-FFF2-40B4-BE49-F238E27FC236}">
                <a16:creationId xmlns:a16="http://schemas.microsoft.com/office/drawing/2014/main" id="{A5D4249B-7632-40F0-B432-B5A87145D308}"/>
              </a:ext>
            </a:extLst>
          </p:cNvPr>
          <p:cNvSpPr/>
          <p:nvPr/>
        </p:nvSpPr>
        <p:spPr>
          <a:xfrm>
            <a:off x="3851275" y="2708275"/>
            <a:ext cx="1008063" cy="46831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TextBox 8">
            <a:extLst>
              <a:ext uri="{FF2B5EF4-FFF2-40B4-BE49-F238E27FC236}">
                <a16:creationId xmlns:a16="http://schemas.microsoft.com/office/drawing/2014/main" id="{6ED8E178-1510-40C1-9CA4-7860ECFD5448}"/>
              </a:ext>
            </a:extLst>
          </p:cNvPr>
          <p:cNvSpPr txBox="1"/>
          <p:nvPr/>
        </p:nvSpPr>
        <p:spPr>
          <a:xfrm>
            <a:off x="5220072" y="5032543"/>
            <a:ext cx="3744416" cy="707886"/>
          </a:xfrm>
          <a:prstGeom prst="rect">
            <a:avLst/>
          </a:prstGeom>
          <a:noFill/>
        </p:spPr>
        <p:txBody>
          <a:bodyPr wrap="square">
            <a:spAutoFit/>
          </a:bodyPr>
          <a:lstStyle/>
          <a:p>
            <a:pPr marL="0" lvl="1" eaLnBrk="1" hangingPunct="1">
              <a:defRPr/>
            </a:pPr>
            <a:r>
              <a:rPr lang="en-GB" altLang="en-US" sz="2000" b="1" dirty="0">
                <a:solidFill>
                  <a:srgbClr val="002060"/>
                </a:solidFill>
                <a:cs typeface="Arial" charset="0"/>
              </a:rPr>
              <a:t>OPTIMISE QUALITY &amp; COMFORT</a:t>
            </a:r>
          </a:p>
          <a:p>
            <a:pPr marL="0" lvl="1" eaLnBrk="1" hangingPunct="1">
              <a:defRPr/>
            </a:pPr>
            <a:r>
              <a:rPr lang="en-GB" altLang="en-US" sz="2000" b="1" dirty="0">
                <a:solidFill>
                  <a:srgbClr val="002060"/>
                </a:solidFill>
                <a:cs typeface="Arial" charset="0"/>
              </a:rPr>
              <a:t>MINIMISE BURDEN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00"/>
                                        <p:tgtEl>
                                          <p:spTgt spid="4">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down)">
                                      <p:cBhvr>
                                        <p:cTn id="36" dur="500"/>
                                        <p:tgtEl>
                                          <p:spTgt spid="4">
                                            <p:txEl>
                                              <p:pRg st="2" end="2"/>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down)">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P spid="7"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052E3145-D55D-46F1-9AD9-246720A6BD66}"/>
              </a:ext>
            </a:extLst>
          </p:cNvPr>
          <p:cNvSpPr>
            <a:spLocks noGrp="1"/>
          </p:cNvSpPr>
          <p:nvPr>
            <p:ph type="title"/>
          </p:nvPr>
        </p:nvSpPr>
        <p:spPr>
          <a:xfrm>
            <a:off x="468313" y="476250"/>
            <a:ext cx="8229600" cy="1143000"/>
          </a:xfrm>
        </p:spPr>
        <p:txBody>
          <a:bodyPr/>
          <a:lstStyle/>
          <a:p>
            <a:r>
              <a:rPr lang="en-GB" altLang="en-US" sz="2200" b="1" dirty="0"/>
              <a:t>The Patient with Bulbar &amp; Respiratory Failure</a:t>
            </a:r>
            <a:br>
              <a:rPr lang="en-GB" altLang="en-US" sz="2200" b="1" dirty="0"/>
            </a:br>
            <a:r>
              <a:rPr lang="en-GB" altLang="en-US" sz="2000" b="1" dirty="0">
                <a:latin typeface="Lucida Handwriting" panose="03010101010101010101" pitchFamily="66" charset="0"/>
              </a:rPr>
              <a:t>An Example</a:t>
            </a:r>
            <a:endParaRPr lang="en-GB" altLang="en-US" sz="2000" dirty="0">
              <a:latin typeface="Lucida Handwriting" panose="03010101010101010101" pitchFamily="66" charset="0"/>
            </a:endParaRPr>
          </a:p>
        </p:txBody>
      </p:sp>
      <p:sp>
        <p:nvSpPr>
          <p:cNvPr id="107523" name="Slide Number Placeholder 3">
            <a:extLst>
              <a:ext uri="{FF2B5EF4-FFF2-40B4-BE49-F238E27FC236}">
                <a16:creationId xmlns:a16="http://schemas.microsoft.com/office/drawing/2014/main" id="{3879E980-A934-4BEC-909E-86AB51DDEB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CD9A8A-7389-4A59-BD13-9E77EBD4A1B7}" type="slidenum">
              <a:rPr lang="en-GB" altLang="en-US" sz="1200">
                <a:solidFill>
                  <a:srgbClr val="898989"/>
                </a:solidFill>
              </a:rPr>
              <a:pPr>
                <a:spcBef>
                  <a:spcPct val="0"/>
                </a:spcBef>
                <a:buFontTx/>
                <a:buNone/>
              </a:pPr>
              <a:t>12</a:t>
            </a:fld>
            <a:endParaRPr lang="en-GB" altLang="en-US" sz="1200">
              <a:solidFill>
                <a:srgbClr val="898989"/>
              </a:solidFill>
            </a:endParaRPr>
          </a:p>
        </p:txBody>
      </p:sp>
      <p:sp>
        <p:nvSpPr>
          <p:cNvPr id="8" name="Content Placeholder 2">
            <a:extLst>
              <a:ext uri="{FF2B5EF4-FFF2-40B4-BE49-F238E27FC236}">
                <a16:creationId xmlns:a16="http://schemas.microsoft.com/office/drawing/2014/main" id="{377DAE4C-4BEA-4951-9B74-9EC2B1234315}"/>
              </a:ext>
            </a:extLst>
          </p:cNvPr>
          <p:cNvSpPr>
            <a:spLocks noGrp="1"/>
          </p:cNvSpPr>
          <p:nvPr>
            <p:ph sz="half" idx="1"/>
          </p:nvPr>
        </p:nvSpPr>
        <p:spPr>
          <a:xfrm>
            <a:off x="611188" y="1600201"/>
            <a:ext cx="3884612" cy="4133056"/>
          </a:xfrm>
        </p:spPr>
        <p:txBody>
          <a:bodyPr/>
          <a:lstStyle/>
          <a:p>
            <a:pPr>
              <a:defRPr/>
            </a:pPr>
            <a:r>
              <a:rPr lang="en-GB" altLang="en-US" sz="1800" dirty="0"/>
              <a:t>47 year old lady</a:t>
            </a:r>
          </a:p>
          <a:p>
            <a:pPr>
              <a:defRPr/>
            </a:pPr>
            <a:r>
              <a:rPr lang="en-GB" altLang="en-US" sz="1800" dirty="0"/>
              <a:t>Diagnosis of ALS end 2018</a:t>
            </a:r>
          </a:p>
          <a:p>
            <a:pPr>
              <a:buFont typeface="Arial" charset="0"/>
              <a:buChar char="•"/>
              <a:defRPr/>
            </a:pPr>
            <a:r>
              <a:rPr lang="en-GB" sz="1800" dirty="0"/>
              <a:t>Referred to interdisciplinary clinic with recent chest infection and difficulty clearing sticky phlegm.</a:t>
            </a:r>
          </a:p>
          <a:p>
            <a:pPr>
              <a:buFont typeface="Arial" charset="0"/>
              <a:buChar char="•"/>
              <a:defRPr/>
            </a:pPr>
            <a:r>
              <a:rPr lang="en-GB" sz="1800" dirty="0"/>
              <a:t>Prescribed </a:t>
            </a:r>
            <a:r>
              <a:rPr lang="en-GB" sz="1800" dirty="0" err="1"/>
              <a:t>Carbocysteine</a:t>
            </a:r>
            <a:endParaRPr lang="en-GB" sz="1800" dirty="0"/>
          </a:p>
          <a:p>
            <a:pPr>
              <a:buFont typeface="Arial" charset="0"/>
              <a:buChar char="•"/>
              <a:defRPr/>
            </a:pPr>
            <a:endParaRPr lang="en-GB" sz="1800" dirty="0"/>
          </a:p>
          <a:p>
            <a:pPr marL="0" indent="0">
              <a:buFont typeface="Arial" charset="0"/>
              <a:buNone/>
              <a:defRPr/>
            </a:pPr>
            <a:endParaRPr lang="en-GB" sz="1800" dirty="0"/>
          </a:p>
          <a:p>
            <a:pPr>
              <a:buFont typeface="Arial" charset="0"/>
              <a:buChar char="•"/>
              <a:defRPr/>
            </a:pPr>
            <a:endParaRPr lang="en-GB" sz="1800" dirty="0"/>
          </a:p>
          <a:p>
            <a:pPr>
              <a:buFont typeface="Arial" charset="0"/>
              <a:buChar char="•"/>
              <a:defRPr/>
            </a:pPr>
            <a:endParaRPr lang="en-GB" sz="1800" dirty="0"/>
          </a:p>
          <a:p>
            <a:pPr marL="0" indent="0">
              <a:buFont typeface="Arial" charset="0"/>
              <a:buNone/>
              <a:defRPr/>
            </a:pPr>
            <a:endParaRPr lang="en-GB" sz="1800" dirty="0"/>
          </a:p>
          <a:p>
            <a:pPr marL="0" indent="0">
              <a:buFont typeface="Arial" charset="0"/>
              <a:buNone/>
              <a:defRPr/>
            </a:pPr>
            <a:endParaRPr lang="en-GB" sz="1800" dirty="0"/>
          </a:p>
          <a:p>
            <a:pPr marL="0" indent="0">
              <a:buFont typeface="Arial" charset="0"/>
              <a:buNone/>
              <a:defRPr/>
            </a:pPr>
            <a:r>
              <a:rPr lang="en-GB" altLang="en-US" sz="1800" b="1" dirty="0"/>
              <a:t>Patient Aim: </a:t>
            </a:r>
            <a:r>
              <a:rPr lang="en-GB" altLang="en-US" sz="1800" dirty="0"/>
              <a:t>1) A strategy to clear phlegm 2) A plan for chest infections over the winter (requesting a cough assist)</a:t>
            </a:r>
            <a:endParaRPr lang="en-GB" sz="1800" dirty="0"/>
          </a:p>
          <a:p>
            <a:pPr marL="0" indent="0">
              <a:buFont typeface="Arial" charset="0"/>
              <a:buNone/>
              <a:defRPr/>
            </a:pPr>
            <a:r>
              <a:rPr lang="en-GB" dirty="0"/>
              <a:t>	</a:t>
            </a:r>
          </a:p>
          <a:p>
            <a:pPr marL="0" indent="0">
              <a:buFont typeface="Arial" charset="0"/>
              <a:buNone/>
              <a:defRPr/>
            </a:pPr>
            <a:endParaRPr lang="en-GB" altLang="en-US" dirty="0"/>
          </a:p>
        </p:txBody>
      </p:sp>
      <p:sp>
        <p:nvSpPr>
          <p:cNvPr id="107525" name="Content Placeholder 2">
            <a:extLst>
              <a:ext uri="{FF2B5EF4-FFF2-40B4-BE49-F238E27FC236}">
                <a16:creationId xmlns:a16="http://schemas.microsoft.com/office/drawing/2014/main" id="{D2D40A65-E974-49F8-A395-5E6C08668D85}"/>
              </a:ext>
            </a:extLst>
          </p:cNvPr>
          <p:cNvSpPr>
            <a:spLocks noGrp="1"/>
          </p:cNvSpPr>
          <p:nvPr>
            <p:ph sz="half" idx="2"/>
          </p:nvPr>
        </p:nvSpPr>
        <p:spPr>
          <a:xfrm>
            <a:off x="4959177" y="1600201"/>
            <a:ext cx="4038600" cy="4525963"/>
          </a:xfrm>
        </p:spPr>
        <p:txBody>
          <a:bodyPr/>
          <a:lstStyle/>
          <a:p>
            <a:pPr marL="0" indent="0">
              <a:buFont typeface="Arial" panose="020B0604020202020204" pitchFamily="34" charset="0"/>
              <a:buNone/>
            </a:pPr>
            <a:r>
              <a:rPr lang="en-GB" altLang="en-US" sz="2000" b="1" dirty="0"/>
              <a:t>Clinical Assessment:</a:t>
            </a:r>
          </a:p>
          <a:p>
            <a:pPr marL="0" indent="0">
              <a:buFont typeface="Arial" panose="020B0604020202020204" pitchFamily="34" charset="0"/>
              <a:buNone/>
            </a:pPr>
            <a:r>
              <a:rPr lang="en-GB" altLang="en-US" sz="1600" dirty="0"/>
              <a:t>Very mild mixed dysarthria</a:t>
            </a:r>
          </a:p>
          <a:p>
            <a:pPr marL="0" indent="0">
              <a:buFont typeface="Arial" panose="020B0604020202020204" pitchFamily="34" charset="0"/>
              <a:buNone/>
            </a:pPr>
            <a:r>
              <a:rPr lang="en-GB" altLang="en-US" sz="1600" dirty="0"/>
              <a:t>No drooling or saliva management issues</a:t>
            </a:r>
          </a:p>
          <a:p>
            <a:pPr marL="0" indent="0">
              <a:buFont typeface="Arial" panose="020B0604020202020204" pitchFamily="34" charset="0"/>
              <a:buNone/>
            </a:pPr>
            <a:r>
              <a:rPr lang="en-GB" altLang="en-US" sz="1600" dirty="0"/>
              <a:t>Eating &amp; drinking with some adaptation</a:t>
            </a:r>
          </a:p>
          <a:p>
            <a:pPr marL="0" indent="0">
              <a:buFont typeface="Arial" panose="020B0604020202020204" pitchFamily="34" charset="0"/>
              <a:buNone/>
            </a:pPr>
            <a:r>
              <a:rPr lang="en-GB" altLang="en-US" sz="1600"/>
              <a:t>Difficulty generating </a:t>
            </a:r>
            <a:r>
              <a:rPr lang="en-GB" altLang="en-US" sz="1600" dirty="0"/>
              <a:t>volitional cough</a:t>
            </a:r>
          </a:p>
          <a:p>
            <a:pPr marL="0" indent="0">
              <a:buFont typeface="Arial" panose="020B0604020202020204" pitchFamily="34" charset="0"/>
              <a:buNone/>
            </a:pPr>
            <a:r>
              <a:rPr lang="en-GB" altLang="en-US" sz="1600" dirty="0"/>
              <a:t>c/o dry mouth</a:t>
            </a:r>
          </a:p>
          <a:p>
            <a:pPr marL="0" indent="0">
              <a:buFont typeface="Arial" panose="020B0604020202020204" pitchFamily="34" charset="0"/>
              <a:buNone/>
            </a:pPr>
            <a:endParaRPr lang="en-GB" altLang="en-US" sz="1600" b="1" dirty="0"/>
          </a:p>
          <a:p>
            <a:pPr marL="0" indent="0">
              <a:buFont typeface="Arial" panose="020B0604020202020204" pitchFamily="34" charset="0"/>
              <a:buNone/>
            </a:pPr>
            <a:r>
              <a:rPr lang="en-GB" altLang="en-US" sz="1600" b="1" dirty="0"/>
              <a:t>Plan: </a:t>
            </a:r>
          </a:p>
          <a:p>
            <a:pPr marL="0" indent="0">
              <a:buFont typeface="Arial" panose="020B0604020202020204" pitchFamily="34" charset="0"/>
              <a:buNone/>
            </a:pPr>
            <a:r>
              <a:rPr lang="en-GB" altLang="en-US" sz="1600" b="1" dirty="0"/>
              <a:t>1) Assess cause of </a:t>
            </a:r>
            <a:r>
              <a:rPr lang="en-GB" altLang="en-US" sz="1600" b="1" dirty="0" err="1"/>
              <a:t>phelgm</a:t>
            </a:r>
            <a:r>
              <a:rPr lang="en-GB" altLang="en-US" sz="1600" b="1" dirty="0"/>
              <a:t> 2) Identify an appropriate cough augmentation and chest management plan.</a:t>
            </a:r>
          </a:p>
          <a:p>
            <a:pPr marL="0" indent="0">
              <a:buFont typeface="Arial" panose="020B0604020202020204" pitchFamily="34" charset="0"/>
              <a:buNone/>
            </a:pPr>
            <a:endParaRPr lang="en-GB" altLang="en-US" sz="1600" dirty="0"/>
          </a:p>
          <a:p>
            <a:pPr marL="0" indent="0">
              <a:buFont typeface="Arial" panose="020B0604020202020204" pitchFamily="34" charset="0"/>
              <a:buNone/>
            </a:pPr>
            <a:r>
              <a:rPr lang="en-GB" altLang="en-US" sz="1600" b="1" dirty="0"/>
              <a:t>Secretion Rating Scale</a:t>
            </a:r>
          </a:p>
          <a:p>
            <a:pPr marL="0" indent="0">
              <a:buFont typeface="Arial" panose="020B0604020202020204" pitchFamily="34" charset="0"/>
              <a:buNone/>
            </a:pPr>
            <a:r>
              <a:rPr lang="en-GB" altLang="en-US" sz="1600" b="1" dirty="0"/>
              <a:t>Reflux Severity Index</a:t>
            </a:r>
          </a:p>
          <a:p>
            <a:pPr marL="0" indent="0">
              <a:buFont typeface="Arial" panose="020B0604020202020204" pitchFamily="34" charset="0"/>
              <a:buNone/>
            </a:pPr>
            <a:r>
              <a:rPr lang="en-GB" altLang="en-US" sz="1600" b="1" dirty="0" err="1"/>
              <a:t>Nasendscopy</a:t>
            </a:r>
            <a:endParaRPr lang="en-GB" altLang="en-US" sz="1600" b="1" dirty="0"/>
          </a:p>
          <a:p>
            <a:pPr marL="0" indent="0">
              <a:buFont typeface="Arial" panose="020B0604020202020204" pitchFamily="34" charset="0"/>
              <a:buNone/>
            </a:pPr>
            <a:r>
              <a:rPr lang="en-GB" altLang="en-US" sz="1600" b="1" dirty="0"/>
              <a:t>Respiratory Assessment (</a:t>
            </a:r>
            <a:r>
              <a:rPr lang="en-GB" altLang="en-US" sz="1600" b="1" dirty="0" err="1"/>
              <a:t>inc.</a:t>
            </a:r>
            <a:r>
              <a:rPr lang="en-GB" altLang="en-US" sz="1600" b="1" dirty="0"/>
              <a:t> blood gases)</a:t>
            </a:r>
          </a:p>
          <a:p>
            <a:pPr marL="0" indent="0">
              <a:buFont typeface="Arial" panose="020B0604020202020204" pitchFamily="34" charset="0"/>
              <a:buNone/>
            </a:pPr>
            <a:endParaRPr lang="en-GB" altLang="en-US" sz="2000" b="1" dirty="0"/>
          </a:p>
        </p:txBody>
      </p:sp>
      <p:sp>
        <p:nvSpPr>
          <p:cNvPr id="10" name="TextBox 9">
            <a:extLst>
              <a:ext uri="{FF2B5EF4-FFF2-40B4-BE49-F238E27FC236}">
                <a16:creationId xmlns:a16="http://schemas.microsoft.com/office/drawing/2014/main" id="{B5919CFF-7519-405F-BE76-8D2AD7BDEC4E}"/>
              </a:ext>
            </a:extLst>
          </p:cNvPr>
          <p:cNvSpPr txBox="1"/>
          <p:nvPr/>
        </p:nvSpPr>
        <p:spPr>
          <a:xfrm rot="21356466">
            <a:off x="5154154" y="3814019"/>
            <a:ext cx="3436938" cy="2446824"/>
          </a:xfrm>
          <a:prstGeom prst="rect">
            <a:avLst/>
          </a:prstGeom>
          <a:solidFill>
            <a:srgbClr val="FFE48F"/>
          </a:solidFill>
          <a:ln>
            <a:solidFill>
              <a:srgbClr val="FFC000"/>
            </a:solidFill>
          </a:ln>
        </p:spPr>
        <p:txBody>
          <a:bodyPr>
            <a:spAutoFit/>
          </a:bodyPr>
          <a:lstStyle/>
          <a:p>
            <a:pPr eaLnBrk="1" hangingPunct="1">
              <a:defRPr/>
            </a:pPr>
            <a:r>
              <a:rPr lang="en-GB" dirty="0">
                <a:cs typeface="Arial" charset="0"/>
              </a:rPr>
              <a:t>Treatment:</a:t>
            </a:r>
          </a:p>
          <a:p>
            <a:pPr marL="285750" indent="-285750" eaLnBrk="1" hangingPunct="1">
              <a:buFontTx/>
              <a:buChar char="-"/>
              <a:defRPr/>
            </a:pPr>
            <a:r>
              <a:rPr lang="en-GB" dirty="0">
                <a:cs typeface="Arial" charset="0"/>
              </a:rPr>
              <a:t>Prescription of PPI</a:t>
            </a:r>
          </a:p>
          <a:p>
            <a:pPr marL="285750" indent="-285750" eaLnBrk="1" hangingPunct="1">
              <a:buFontTx/>
              <a:buChar char="-"/>
              <a:defRPr/>
            </a:pPr>
            <a:r>
              <a:rPr lang="en-GB" dirty="0">
                <a:cs typeface="Arial" charset="0"/>
              </a:rPr>
              <a:t>Thrush treatment</a:t>
            </a:r>
          </a:p>
          <a:p>
            <a:pPr marL="285750" indent="-285750" eaLnBrk="1" hangingPunct="1">
              <a:buFontTx/>
              <a:buChar char="-"/>
              <a:defRPr/>
            </a:pPr>
            <a:r>
              <a:rPr lang="en-GB" dirty="0">
                <a:cs typeface="Arial" charset="0"/>
              </a:rPr>
              <a:t>Referral for gastrostomy (hydration management)</a:t>
            </a:r>
          </a:p>
          <a:p>
            <a:pPr marL="285750" indent="-285750" eaLnBrk="1" hangingPunct="1">
              <a:buFontTx/>
              <a:buChar char="-"/>
              <a:defRPr/>
            </a:pPr>
            <a:r>
              <a:rPr lang="en-GB" dirty="0">
                <a:cs typeface="Arial" charset="0"/>
              </a:rPr>
              <a:t>Cease </a:t>
            </a:r>
            <a:r>
              <a:rPr lang="en-GB" dirty="0" err="1">
                <a:cs typeface="Arial" charset="0"/>
              </a:rPr>
              <a:t>Carbocysteine</a:t>
            </a:r>
            <a:endParaRPr lang="en-GB" dirty="0">
              <a:cs typeface="Arial" charset="0"/>
            </a:endParaRPr>
          </a:p>
          <a:p>
            <a:pPr marL="285750" indent="-285750" eaLnBrk="1" hangingPunct="1">
              <a:buFontTx/>
              <a:buChar char="-"/>
              <a:defRPr/>
            </a:pPr>
            <a:r>
              <a:rPr lang="en-GB" dirty="0">
                <a:cs typeface="Arial" charset="0"/>
              </a:rPr>
              <a:t>Cough assist trial &amp; traffic light alert system</a:t>
            </a:r>
          </a:p>
          <a:p>
            <a:pPr eaLnBrk="1" hangingPunct="1">
              <a:defRPr/>
            </a:pPr>
            <a:endParaRPr lang="en-GB" sz="900" dirty="0">
              <a:cs typeface="Arial" charset="0"/>
            </a:endParaRPr>
          </a:p>
        </p:txBody>
      </p:sp>
      <p:pic>
        <p:nvPicPr>
          <p:cNvPr id="2" name="Picture 1">
            <a:extLst>
              <a:ext uri="{FF2B5EF4-FFF2-40B4-BE49-F238E27FC236}">
                <a16:creationId xmlns:a16="http://schemas.microsoft.com/office/drawing/2014/main" id="{D51633E2-BE38-4AD2-80E3-B753CF6154B8}"/>
              </a:ext>
            </a:extLst>
          </p:cNvPr>
          <p:cNvPicPr>
            <a:picLocks noChangeAspect="1"/>
          </p:cNvPicPr>
          <p:nvPr/>
        </p:nvPicPr>
        <p:blipFill>
          <a:blip r:embed="rId3"/>
          <a:stretch>
            <a:fillRect/>
          </a:stretch>
        </p:blipFill>
        <p:spPr>
          <a:xfrm>
            <a:off x="374863" y="3522477"/>
            <a:ext cx="4572657" cy="1603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52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52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52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52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752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752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752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7525">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525">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525">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525">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A9EC09AA-58C9-46FB-B109-C58BAA1636DB}"/>
              </a:ext>
            </a:extLst>
          </p:cNvPr>
          <p:cNvSpPr>
            <a:spLocks noGrp="1"/>
          </p:cNvSpPr>
          <p:nvPr>
            <p:ph type="title"/>
          </p:nvPr>
        </p:nvSpPr>
        <p:spPr>
          <a:xfrm>
            <a:off x="395288" y="549275"/>
            <a:ext cx="8229600" cy="1143000"/>
          </a:xfrm>
        </p:spPr>
        <p:txBody>
          <a:bodyPr/>
          <a:lstStyle/>
          <a:p>
            <a:r>
              <a:rPr lang="en-GB" altLang="en-US"/>
              <a:t>Asking the Right Questions</a:t>
            </a:r>
          </a:p>
        </p:txBody>
      </p:sp>
      <p:sp>
        <p:nvSpPr>
          <p:cNvPr id="109571" name="Content Placeholder 2">
            <a:extLst>
              <a:ext uri="{FF2B5EF4-FFF2-40B4-BE49-F238E27FC236}">
                <a16:creationId xmlns:a16="http://schemas.microsoft.com/office/drawing/2014/main" id="{1FCFB083-5FDA-4E23-83EC-C3B43F8B8E8A}"/>
              </a:ext>
            </a:extLst>
          </p:cNvPr>
          <p:cNvSpPr>
            <a:spLocks noGrp="1"/>
          </p:cNvSpPr>
          <p:nvPr>
            <p:ph idx="1"/>
          </p:nvPr>
        </p:nvSpPr>
        <p:spPr>
          <a:xfrm>
            <a:off x="673100" y="1484313"/>
            <a:ext cx="8002588" cy="4525962"/>
          </a:xfrm>
        </p:spPr>
        <p:txBody>
          <a:bodyPr/>
          <a:lstStyle/>
          <a:p>
            <a:pPr marL="0" indent="0">
              <a:buFont typeface="Arial" panose="020B0604020202020204" pitchFamily="34" charset="0"/>
              <a:buNone/>
            </a:pPr>
            <a:r>
              <a:rPr lang="en-GB" altLang="en-US" dirty="0"/>
              <a:t>What are the priorities for treatment?</a:t>
            </a:r>
          </a:p>
          <a:p>
            <a:pPr marL="457200" lvl="1" indent="0">
              <a:buFont typeface="Arial" panose="020B0604020202020204" pitchFamily="34" charset="0"/>
              <a:buNone/>
            </a:pPr>
            <a:r>
              <a:rPr lang="en-GB" altLang="en-US" dirty="0"/>
              <a:t>Uncontrolled saliva</a:t>
            </a:r>
          </a:p>
          <a:p>
            <a:pPr marL="457200" lvl="1" indent="0">
              <a:buFont typeface="Arial" panose="020B0604020202020204" pitchFamily="34" charset="0"/>
              <a:buNone/>
            </a:pPr>
            <a:r>
              <a:rPr lang="en-GB" altLang="en-US" dirty="0"/>
              <a:t>Weak cough</a:t>
            </a:r>
          </a:p>
          <a:p>
            <a:pPr marL="457200" lvl="1" indent="0">
              <a:buFont typeface="Arial" panose="020B0604020202020204" pitchFamily="34" charset="0"/>
              <a:buNone/>
            </a:pPr>
            <a:r>
              <a:rPr lang="en-GB" altLang="en-US" dirty="0"/>
              <a:t>Dysphagia</a:t>
            </a:r>
          </a:p>
          <a:p>
            <a:pPr marL="457200" lvl="1" indent="0">
              <a:buFont typeface="Arial" panose="020B0604020202020204" pitchFamily="34" charset="0"/>
              <a:buNone/>
            </a:pPr>
            <a:r>
              <a:rPr lang="en-GB" altLang="en-US" dirty="0"/>
              <a:t>Chest infections</a:t>
            </a:r>
          </a:p>
          <a:p>
            <a:pPr marL="457200" lvl="1" indent="0">
              <a:buFont typeface="Arial" panose="020B0604020202020204" pitchFamily="34" charset="0"/>
              <a:buNone/>
            </a:pPr>
            <a:r>
              <a:rPr lang="en-GB" altLang="en-US" dirty="0"/>
              <a:t>Sticky phlegm </a:t>
            </a:r>
          </a:p>
          <a:p>
            <a:pPr marL="457200" lvl="1" indent="0">
              <a:buFont typeface="Arial" panose="020B0604020202020204" pitchFamily="34" charset="0"/>
              <a:buNone/>
            </a:pPr>
            <a:r>
              <a:rPr lang="en-GB" altLang="en-US" dirty="0"/>
              <a:t>Stridor</a:t>
            </a:r>
          </a:p>
        </p:txBody>
      </p:sp>
      <p:sp>
        <p:nvSpPr>
          <p:cNvPr id="109572" name="Slide Number Placeholder 3">
            <a:extLst>
              <a:ext uri="{FF2B5EF4-FFF2-40B4-BE49-F238E27FC236}">
                <a16:creationId xmlns:a16="http://schemas.microsoft.com/office/drawing/2014/main" id="{ACDB15EB-61D7-4D37-B389-EB425F4AC6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BADE40-4B97-468A-8C68-77C8EAD3A769}" type="slidenum">
              <a:rPr lang="en-GB" altLang="en-US" sz="1200">
                <a:solidFill>
                  <a:srgbClr val="898989"/>
                </a:solidFill>
              </a:rPr>
              <a:pPr>
                <a:spcBef>
                  <a:spcPct val="0"/>
                </a:spcBef>
                <a:buFontTx/>
                <a:buNone/>
              </a:pPr>
              <a:t>13</a:t>
            </a:fld>
            <a:endParaRPr lang="en-GB" altLang="en-US" sz="1200">
              <a:solidFill>
                <a:srgbClr val="898989"/>
              </a:solidFill>
            </a:endParaRPr>
          </a:p>
        </p:txBody>
      </p:sp>
      <p:sp>
        <p:nvSpPr>
          <p:cNvPr id="2" name="Pentagon 1">
            <a:extLst>
              <a:ext uri="{FF2B5EF4-FFF2-40B4-BE49-F238E27FC236}">
                <a16:creationId xmlns:a16="http://schemas.microsoft.com/office/drawing/2014/main" id="{3F07271F-9EBE-4B16-B0E0-8B9B6F0EC31F}"/>
              </a:ext>
            </a:extLst>
          </p:cNvPr>
          <p:cNvSpPr/>
          <p:nvPr/>
        </p:nvSpPr>
        <p:spPr>
          <a:xfrm rot="10800000">
            <a:off x="3336925" y="3878263"/>
            <a:ext cx="2879725" cy="1144587"/>
          </a:xfrm>
          <a:prstGeom prst="homePlate">
            <a:avLst/>
          </a:prstGeom>
          <a:solidFill>
            <a:srgbClr val="FFE48F"/>
          </a:solidFill>
          <a:ln>
            <a:solidFill>
              <a:srgbClr val="FFCC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hangingPunct="1">
              <a:defRPr/>
            </a:pPr>
            <a:r>
              <a:rPr lang="en-GB" altLang="en-US" dirty="0"/>
              <a:t> </a:t>
            </a:r>
          </a:p>
        </p:txBody>
      </p:sp>
      <p:sp>
        <p:nvSpPr>
          <p:cNvPr id="3" name="TextBox 2">
            <a:extLst>
              <a:ext uri="{FF2B5EF4-FFF2-40B4-BE49-F238E27FC236}">
                <a16:creationId xmlns:a16="http://schemas.microsoft.com/office/drawing/2014/main" id="{82112548-119A-4CD6-81CD-AB60ED209C85}"/>
              </a:ext>
            </a:extLst>
          </p:cNvPr>
          <p:cNvSpPr txBox="1">
            <a:spLocks noChangeArrowheads="1"/>
          </p:cNvSpPr>
          <p:nvPr/>
        </p:nvSpPr>
        <p:spPr bwMode="auto">
          <a:xfrm>
            <a:off x="3979863" y="3911600"/>
            <a:ext cx="2447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GB" altLang="en-US" sz="1600"/>
              <a:t>Hydration</a:t>
            </a:r>
          </a:p>
          <a:p>
            <a:pPr marL="0" lvl="1" eaLnBrk="1" hangingPunct="1">
              <a:spcBef>
                <a:spcPct val="0"/>
              </a:spcBef>
              <a:buFontTx/>
              <a:buNone/>
            </a:pPr>
            <a:r>
              <a:rPr lang="en-GB" altLang="en-US" sz="1600"/>
              <a:t>Reflux</a:t>
            </a:r>
          </a:p>
          <a:p>
            <a:pPr marL="0" lvl="1" eaLnBrk="1" hangingPunct="1">
              <a:spcBef>
                <a:spcPct val="0"/>
              </a:spcBef>
              <a:buFontTx/>
              <a:buNone/>
            </a:pPr>
            <a:r>
              <a:rPr lang="en-GB" altLang="en-US" sz="1600"/>
              <a:t>Pharyngeal weakness</a:t>
            </a:r>
          </a:p>
          <a:p>
            <a:pPr marL="0" lvl="1" eaLnBrk="1" hangingPunct="1">
              <a:spcBef>
                <a:spcPct val="0"/>
              </a:spcBef>
              <a:buFontTx/>
              <a:buNone/>
            </a:pPr>
            <a:r>
              <a:rPr lang="en-GB" altLang="en-US" sz="1600"/>
              <a:t>Weak cough</a:t>
            </a:r>
          </a:p>
        </p:txBody>
      </p:sp>
      <p:sp>
        <p:nvSpPr>
          <p:cNvPr id="7" name="Pentagon 6">
            <a:extLst>
              <a:ext uri="{FF2B5EF4-FFF2-40B4-BE49-F238E27FC236}">
                <a16:creationId xmlns:a16="http://schemas.microsoft.com/office/drawing/2014/main" id="{5A85B7E8-1074-473B-A3FF-6B55A9C44262}"/>
              </a:ext>
            </a:extLst>
          </p:cNvPr>
          <p:cNvSpPr/>
          <p:nvPr/>
        </p:nvSpPr>
        <p:spPr>
          <a:xfrm rot="10800000">
            <a:off x="5940425" y="3336925"/>
            <a:ext cx="2879725" cy="1304925"/>
          </a:xfrm>
          <a:prstGeom prst="homePlat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hangingPunct="1">
              <a:defRPr/>
            </a:pPr>
            <a:r>
              <a:rPr lang="en-GB" altLang="en-US" dirty="0"/>
              <a:t> </a:t>
            </a:r>
          </a:p>
        </p:txBody>
      </p:sp>
      <p:sp>
        <p:nvSpPr>
          <p:cNvPr id="8" name="TextBox 7">
            <a:extLst>
              <a:ext uri="{FF2B5EF4-FFF2-40B4-BE49-F238E27FC236}">
                <a16:creationId xmlns:a16="http://schemas.microsoft.com/office/drawing/2014/main" id="{7176EBA7-7039-41E0-8C58-4051165DA0C3}"/>
              </a:ext>
            </a:extLst>
          </p:cNvPr>
          <p:cNvSpPr txBox="1">
            <a:spLocks noChangeArrowheads="1"/>
          </p:cNvSpPr>
          <p:nvPr/>
        </p:nvSpPr>
        <p:spPr bwMode="auto">
          <a:xfrm>
            <a:off x="6551613" y="3336925"/>
            <a:ext cx="2592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GB" altLang="en-US" sz="1600" dirty="0"/>
              <a:t>Gastrostomy support</a:t>
            </a:r>
          </a:p>
          <a:p>
            <a:pPr marL="0" lvl="1" eaLnBrk="1" hangingPunct="1">
              <a:spcBef>
                <a:spcPct val="0"/>
              </a:spcBef>
              <a:buFontTx/>
              <a:buNone/>
            </a:pPr>
            <a:r>
              <a:rPr lang="en-GB" altLang="en-US" sz="1600" dirty="0"/>
              <a:t>PPI/Gaviscon</a:t>
            </a:r>
          </a:p>
          <a:p>
            <a:pPr marL="0" lvl="1" eaLnBrk="1" hangingPunct="1">
              <a:spcBef>
                <a:spcPct val="0"/>
              </a:spcBef>
              <a:buFontTx/>
              <a:buNone/>
            </a:pPr>
            <a:r>
              <a:rPr lang="en-GB" altLang="en-US" sz="1600" dirty="0"/>
              <a:t>Nebulisers/Steaming</a:t>
            </a:r>
          </a:p>
          <a:p>
            <a:pPr marL="0" lvl="1" eaLnBrk="1" hangingPunct="1">
              <a:spcBef>
                <a:spcPct val="0"/>
              </a:spcBef>
              <a:buFontTx/>
              <a:buNone/>
            </a:pPr>
            <a:r>
              <a:rPr lang="en-GB" altLang="en-US" sz="1600" dirty="0" err="1"/>
              <a:t>Carbocysteine</a:t>
            </a:r>
            <a:endParaRPr lang="en-GB" altLang="en-US" sz="1600" dirty="0"/>
          </a:p>
          <a:p>
            <a:pPr marL="0" lvl="1" eaLnBrk="1" hangingPunct="1">
              <a:spcBef>
                <a:spcPct val="0"/>
              </a:spcBef>
              <a:buFontTx/>
              <a:buNone/>
            </a:pPr>
            <a:r>
              <a:rPr lang="en-GB" altLang="en-US" sz="1600" dirty="0"/>
              <a:t>Cough assist</a:t>
            </a:r>
          </a:p>
        </p:txBody>
      </p:sp>
      <p:sp>
        <p:nvSpPr>
          <p:cNvPr id="9" name="Pentagon 8">
            <a:extLst>
              <a:ext uri="{FF2B5EF4-FFF2-40B4-BE49-F238E27FC236}">
                <a16:creationId xmlns:a16="http://schemas.microsoft.com/office/drawing/2014/main" id="{BE9D3387-E750-4572-A0C6-0ED437F893F3}"/>
              </a:ext>
            </a:extLst>
          </p:cNvPr>
          <p:cNvSpPr/>
          <p:nvPr/>
        </p:nvSpPr>
        <p:spPr>
          <a:xfrm rot="10800000">
            <a:off x="3132138" y="2278063"/>
            <a:ext cx="2808287" cy="1277937"/>
          </a:xfrm>
          <a:prstGeom prst="homePlate">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hangingPunct="1">
              <a:defRPr/>
            </a:pPr>
            <a:r>
              <a:rPr lang="en-GB" altLang="en-US" dirty="0"/>
              <a:t> </a:t>
            </a:r>
          </a:p>
        </p:txBody>
      </p:sp>
      <p:sp>
        <p:nvSpPr>
          <p:cNvPr id="10" name="TextBox 9">
            <a:extLst>
              <a:ext uri="{FF2B5EF4-FFF2-40B4-BE49-F238E27FC236}">
                <a16:creationId xmlns:a16="http://schemas.microsoft.com/office/drawing/2014/main" id="{19942BE4-427D-4913-9E38-CC472E52359B}"/>
              </a:ext>
            </a:extLst>
          </p:cNvPr>
          <p:cNvSpPr txBox="1">
            <a:spLocks noChangeArrowheads="1"/>
          </p:cNvSpPr>
          <p:nvPr/>
        </p:nvSpPr>
        <p:spPr bwMode="auto">
          <a:xfrm>
            <a:off x="3635375" y="2378075"/>
            <a:ext cx="24495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GB" altLang="en-US" sz="1400" dirty="0"/>
              <a:t>Cause of cough symptoms</a:t>
            </a:r>
          </a:p>
          <a:p>
            <a:pPr marL="0" lvl="1" eaLnBrk="1" hangingPunct="1">
              <a:spcBef>
                <a:spcPct val="0"/>
              </a:spcBef>
              <a:buFontTx/>
              <a:buNone/>
            </a:pPr>
            <a:r>
              <a:rPr lang="en-GB" altLang="en-US" sz="1400" dirty="0"/>
              <a:t>Respiratory vs bulbar</a:t>
            </a:r>
          </a:p>
          <a:p>
            <a:pPr marL="0" lvl="1" eaLnBrk="1" hangingPunct="1">
              <a:spcBef>
                <a:spcPct val="0"/>
              </a:spcBef>
              <a:buFontTx/>
              <a:buNone/>
            </a:pPr>
            <a:r>
              <a:rPr lang="en-GB" altLang="en-US" sz="1400" dirty="0"/>
              <a:t>Voluntary vs reflexive</a:t>
            </a:r>
          </a:p>
          <a:p>
            <a:pPr marL="0" lvl="1" eaLnBrk="1" hangingPunct="1">
              <a:spcBef>
                <a:spcPct val="0"/>
              </a:spcBef>
              <a:buFontTx/>
              <a:buNone/>
            </a:pPr>
            <a:r>
              <a:rPr lang="en-GB" altLang="en-US" sz="1400" dirty="0"/>
              <a:t>Chronic respiratory condition</a:t>
            </a:r>
          </a:p>
          <a:p>
            <a:pPr marL="0" lvl="1" eaLnBrk="1" hangingPunct="1">
              <a:spcBef>
                <a:spcPct val="0"/>
              </a:spcBef>
              <a:buFontTx/>
              <a:buNone/>
            </a:pPr>
            <a:r>
              <a:rPr lang="en-GB" altLang="en-US" sz="1400" dirty="0"/>
              <a:t>Mobility &amp; activity</a:t>
            </a:r>
          </a:p>
        </p:txBody>
      </p:sp>
      <p:sp>
        <p:nvSpPr>
          <p:cNvPr id="11" name="Pentagon 10">
            <a:extLst>
              <a:ext uri="{FF2B5EF4-FFF2-40B4-BE49-F238E27FC236}">
                <a16:creationId xmlns:a16="http://schemas.microsoft.com/office/drawing/2014/main" id="{1FCD6FBE-6331-450C-AF2A-B51F08603105}"/>
              </a:ext>
            </a:extLst>
          </p:cNvPr>
          <p:cNvSpPr/>
          <p:nvPr/>
        </p:nvSpPr>
        <p:spPr>
          <a:xfrm rot="10800000">
            <a:off x="5795962" y="1736724"/>
            <a:ext cx="3024187" cy="1312863"/>
          </a:xfrm>
          <a:prstGeom prst="homePlat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hangingPunct="1">
              <a:defRPr/>
            </a:pPr>
            <a:r>
              <a:rPr lang="en-GB" altLang="en-US" dirty="0"/>
              <a:t> </a:t>
            </a:r>
          </a:p>
        </p:txBody>
      </p:sp>
      <p:sp>
        <p:nvSpPr>
          <p:cNvPr id="12" name="TextBox 11">
            <a:extLst>
              <a:ext uri="{FF2B5EF4-FFF2-40B4-BE49-F238E27FC236}">
                <a16:creationId xmlns:a16="http://schemas.microsoft.com/office/drawing/2014/main" id="{CC92BF7A-B5C5-41A6-A650-06D98BF44858}"/>
              </a:ext>
            </a:extLst>
          </p:cNvPr>
          <p:cNvSpPr txBox="1">
            <a:spLocks noChangeArrowheads="1"/>
          </p:cNvSpPr>
          <p:nvPr/>
        </p:nvSpPr>
        <p:spPr bwMode="auto">
          <a:xfrm>
            <a:off x="6443662" y="1710099"/>
            <a:ext cx="259238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GB" altLang="en-US" sz="1400" dirty="0"/>
              <a:t>Dysphagia management</a:t>
            </a:r>
          </a:p>
          <a:p>
            <a:pPr marL="0" lvl="1" eaLnBrk="1" hangingPunct="1">
              <a:spcBef>
                <a:spcPct val="0"/>
              </a:spcBef>
              <a:buFontTx/>
              <a:buNone/>
            </a:pPr>
            <a:r>
              <a:rPr lang="en-GB" altLang="en-US" sz="1400" dirty="0"/>
              <a:t>Reflux management</a:t>
            </a:r>
          </a:p>
          <a:p>
            <a:pPr marL="0" lvl="1" eaLnBrk="1" hangingPunct="1">
              <a:spcBef>
                <a:spcPct val="0"/>
              </a:spcBef>
              <a:buFontTx/>
              <a:buNone/>
            </a:pPr>
            <a:r>
              <a:rPr lang="en-GB" altLang="en-US" sz="1400" dirty="0"/>
              <a:t>Breath stacking</a:t>
            </a:r>
          </a:p>
          <a:p>
            <a:pPr marL="0" lvl="1" eaLnBrk="1" hangingPunct="1">
              <a:spcBef>
                <a:spcPct val="0"/>
              </a:spcBef>
              <a:buFontTx/>
              <a:buNone/>
            </a:pPr>
            <a:r>
              <a:rPr lang="en-GB" altLang="en-US" sz="1400" dirty="0"/>
              <a:t>Cough assist</a:t>
            </a:r>
          </a:p>
          <a:p>
            <a:pPr marL="0" lvl="1" eaLnBrk="1" hangingPunct="1">
              <a:spcBef>
                <a:spcPct val="0"/>
              </a:spcBef>
              <a:buFontTx/>
              <a:buNone/>
            </a:pPr>
            <a:r>
              <a:rPr lang="en-GB" altLang="en-US" sz="1400" dirty="0"/>
              <a:t>Suction</a:t>
            </a:r>
          </a:p>
          <a:p>
            <a:pPr marL="0" lvl="1" eaLnBrk="1" hangingPunct="1">
              <a:spcBef>
                <a:spcPct val="0"/>
              </a:spcBef>
              <a:buFontTx/>
              <a:buNone/>
            </a:pPr>
            <a:r>
              <a:rPr lang="en-GB" altLang="en-US" sz="1400" dirty="0"/>
              <a:t>Neuro vs </a:t>
            </a:r>
            <a:r>
              <a:rPr lang="en-GB" altLang="en-US" sz="1400" dirty="0" err="1"/>
              <a:t>resp</a:t>
            </a:r>
            <a:r>
              <a:rPr lang="en-GB" altLang="en-US" sz="1400" dirty="0"/>
              <a:t> chest </a:t>
            </a:r>
            <a:r>
              <a:rPr lang="en-GB" altLang="en-US" sz="1400" dirty="0" err="1"/>
              <a:t>mgmt</a:t>
            </a:r>
            <a:r>
              <a:rPr lang="en-GB" altLang="en-US" sz="1400" dirty="0"/>
              <a:t> plan</a:t>
            </a:r>
          </a:p>
          <a:p>
            <a:pPr marL="0" lvl="1" eaLnBrk="1" hangingPunct="1">
              <a:spcBef>
                <a:spcPct val="0"/>
              </a:spcBef>
              <a:buFontTx/>
              <a:buNone/>
            </a:pPr>
            <a:endParaRPr lang="en-GB" altLang="en-US" sz="1600" dirty="0">
              <a:solidFill>
                <a:schemeClr val="bg1"/>
              </a:solidFill>
            </a:endParaRPr>
          </a:p>
          <a:p>
            <a:pPr marL="0" lvl="1" eaLnBrk="1" hangingPunct="1">
              <a:spcBef>
                <a:spcPct val="0"/>
              </a:spcBef>
              <a:buFontTx/>
              <a:buNone/>
            </a:pPr>
            <a:endParaRPr lang="en-GB" altLang="en-US" sz="1800" dirty="0">
              <a:solidFill>
                <a:schemeClr val="bg1"/>
              </a:solidFill>
            </a:endParaRPr>
          </a:p>
        </p:txBody>
      </p:sp>
      <p:sp>
        <p:nvSpPr>
          <p:cNvPr id="4" name="U-Turn Arrow 3">
            <a:extLst>
              <a:ext uri="{FF2B5EF4-FFF2-40B4-BE49-F238E27FC236}">
                <a16:creationId xmlns:a16="http://schemas.microsoft.com/office/drawing/2014/main" id="{A89055D8-AFB7-4689-9960-C09DB941D2DC}"/>
              </a:ext>
            </a:extLst>
          </p:cNvPr>
          <p:cNvSpPr/>
          <p:nvPr/>
        </p:nvSpPr>
        <p:spPr>
          <a:xfrm rot="10800000" flipH="1">
            <a:off x="2497138" y="5445125"/>
            <a:ext cx="5099050" cy="576263"/>
          </a:xfrm>
          <a:prstGeom prst="uturnArrow">
            <a:avLst>
              <a:gd name="adj1" fmla="val 25000"/>
              <a:gd name="adj2" fmla="val 25000"/>
              <a:gd name="adj3" fmla="val 25000"/>
              <a:gd name="adj4" fmla="val 43750"/>
              <a:gd name="adj5" fmla="val 91615"/>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5" name="TextBox 4">
            <a:extLst>
              <a:ext uri="{FF2B5EF4-FFF2-40B4-BE49-F238E27FC236}">
                <a16:creationId xmlns:a16="http://schemas.microsoft.com/office/drawing/2014/main" id="{7CAB9875-26B7-486B-AE53-792C4A52CF15}"/>
              </a:ext>
            </a:extLst>
          </p:cNvPr>
          <p:cNvSpPr txBox="1">
            <a:spLocks noChangeArrowheads="1"/>
          </p:cNvSpPr>
          <p:nvPr/>
        </p:nvSpPr>
        <p:spPr bwMode="auto">
          <a:xfrm>
            <a:off x="3511550" y="6046788"/>
            <a:ext cx="422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Bradley Hand ITC" panose="03070402050302030203" pitchFamily="66" charset="0"/>
              </a:rPr>
              <a:t>Tailored management programme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09571">
                                            <p:txEl>
                                              <p:pRg st="2" end="2"/>
                                            </p:txEl>
                                          </p:spTgt>
                                        </p:tgtEl>
                                        <p:attrNameLst>
                                          <p:attrName>style.color</p:attrName>
                                        </p:attrNameLst>
                                      </p:cBhvr>
                                      <p:to>
                                        <a:srgbClr val="F7CC17"/>
                                      </p:to>
                                    </p:animClr>
                                    <p:animClr clrSpc="rgb" dir="cw">
                                      <p:cBhvr>
                                        <p:cTn id="7" dur="500" fill="hold"/>
                                        <p:tgtEl>
                                          <p:spTgt spid="109571">
                                            <p:txEl>
                                              <p:pRg st="2" end="2"/>
                                            </p:txEl>
                                          </p:spTgt>
                                        </p:tgtEl>
                                        <p:attrNameLst>
                                          <p:attrName>fillcolor</p:attrName>
                                        </p:attrNameLst>
                                      </p:cBhvr>
                                      <p:to>
                                        <a:srgbClr val="F7CC17"/>
                                      </p:to>
                                    </p:animClr>
                                    <p:set>
                                      <p:cBhvr>
                                        <p:cTn id="8" dur="500" fill="hold"/>
                                        <p:tgtEl>
                                          <p:spTgt spid="109571">
                                            <p:txEl>
                                              <p:pRg st="2" end="2"/>
                                            </p:txEl>
                                          </p:spTgt>
                                        </p:tgtEl>
                                        <p:attrNameLst>
                                          <p:attrName>fill.type</p:attrName>
                                        </p:attrNameLst>
                                      </p:cBhvr>
                                      <p:to>
                                        <p:strVal val="solid"/>
                                      </p:to>
                                    </p:set>
                                    <p:set>
                                      <p:cBhvr>
                                        <p:cTn id="9" dur="500" fill="hold"/>
                                        <p:tgtEl>
                                          <p:spTgt spid="109571">
                                            <p:txEl>
                                              <p:pRg st="2" end="2"/>
                                            </p:txEl>
                                          </p:spTgt>
                                        </p:tgtEl>
                                        <p:attrNameLst>
                                          <p:attrName>fill.on</p:attrName>
                                        </p:attrNameLst>
                                      </p:cBhvr>
                                      <p:to>
                                        <p:strVal val="true"/>
                                      </p:to>
                                    </p:set>
                                  </p:childTnLst>
                                </p:cTn>
                              </p:par>
                              <p:par>
                                <p:cTn id="10" presetID="16" presetClass="entr" presetSubtype="2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109571">
                                            <p:txEl>
                                              <p:pRg st="5" end="5"/>
                                            </p:txEl>
                                          </p:spTgt>
                                        </p:tgtEl>
                                        <p:attrNameLst>
                                          <p:attrName>style.color</p:attrName>
                                        </p:attrNameLst>
                                      </p:cBhvr>
                                      <p:to>
                                        <a:srgbClr val="F7CC17"/>
                                      </p:to>
                                    </p:animClr>
                                    <p:animClr clrSpc="rgb" dir="cw">
                                      <p:cBhvr>
                                        <p:cTn id="28" dur="500" fill="hold"/>
                                        <p:tgtEl>
                                          <p:spTgt spid="109571">
                                            <p:txEl>
                                              <p:pRg st="5" end="5"/>
                                            </p:txEl>
                                          </p:spTgt>
                                        </p:tgtEl>
                                        <p:attrNameLst>
                                          <p:attrName>fillcolor</p:attrName>
                                        </p:attrNameLst>
                                      </p:cBhvr>
                                      <p:to>
                                        <a:srgbClr val="F7CC17"/>
                                      </p:to>
                                    </p:animClr>
                                    <p:set>
                                      <p:cBhvr>
                                        <p:cTn id="29" dur="500" fill="hold"/>
                                        <p:tgtEl>
                                          <p:spTgt spid="109571">
                                            <p:txEl>
                                              <p:pRg st="5" end="5"/>
                                            </p:txEl>
                                          </p:spTgt>
                                        </p:tgtEl>
                                        <p:attrNameLst>
                                          <p:attrName>fill.type</p:attrName>
                                        </p:attrNameLst>
                                      </p:cBhvr>
                                      <p:to>
                                        <p:strVal val="solid"/>
                                      </p:to>
                                    </p:set>
                                    <p:set>
                                      <p:cBhvr>
                                        <p:cTn id="30" dur="500" fill="hold"/>
                                        <p:tgtEl>
                                          <p:spTgt spid="109571">
                                            <p:txEl>
                                              <p:pRg st="5" end="5"/>
                                            </p:txEl>
                                          </p:spTgt>
                                        </p:tgtEl>
                                        <p:attrNameLst>
                                          <p:attrName>fill.on</p:attrName>
                                        </p:attrNameLst>
                                      </p:cBhvr>
                                      <p:to>
                                        <p:strVal val="true"/>
                                      </p:to>
                                    </p:se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P spid="9" grpId="0" animBg="1"/>
      <p:bldP spid="10" grpId="0"/>
      <p:bldP spid="11" grpId="0" animBg="1"/>
      <p:bldP spid="1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45E8441F-08F7-438B-AA08-CF99B940C6A3}"/>
              </a:ext>
            </a:extLst>
          </p:cNvPr>
          <p:cNvSpPr>
            <a:spLocks noGrp="1"/>
          </p:cNvSpPr>
          <p:nvPr>
            <p:ph type="title"/>
          </p:nvPr>
        </p:nvSpPr>
        <p:spPr>
          <a:xfrm>
            <a:off x="468313" y="981075"/>
            <a:ext cx="8229600" cy="1143000"/>
          </a:xfrm>
        </p:spPr>
        <p:txBody>
          <a:bodyPr/>
          <a:lstStyle/>
          <a:p>
            <a:r>
              <a:rPr lang="en-GB" altLang="en-US" sz="3600" b="1"/>
              <a:t>Clinical Outcomes</a:t>
            </a:r>
          </a:p>
        </p:txBody>
      </p:sp>
      <p:sp>
        <p:nvSpPr>
          <p:cNvPr id="111619" name="Content Placeholder 2">
            <a:extLst>
              <a:ext uri="{FF2B5EF4-FFF2-40B4-BE49-F238E27FC236}">
                <a16:creationId xmlns:a16="http://schemas.microsoft.com/office/drawing/2014/main" id="{D61E1917-D36E-435E-A0DC-AA3471A2266A}"/>
              </a:ext>
            </a:extLst>
          </p:cNvPr>
          <p:cNvSpPr>
            <a:spLocks noGrp="1"/>
          </p:cNvSpPr>
          <p:nvPr>
            <p:ph idx="1"/>
          </p:nvPr>
        </p:nvSpPr>
        <p:spPr>
          <a:xfrm>
            <a:off x="684213" y="1916113"/>
            <a:ext cx="7993062" cy="4057650"/>
          </a:xfrm>
        </p:spPr>
        <p:txBody>
          <a:bodyPr/>
          <a:lstStyle/>
          <a:p>
            <a:pPr marL="0" indent="0">
              <a:buFont typeface="Arial" panose="020B0604020202020204" pitchFamily="34" charset="0"/>
              <a:buNone/>
            </a:pPr>
            <a:r>
              <a:rPr lang="en-GB" altLang="en-US" sz="2800" dirty="0"/>
              <a:t>n = 59 28 in 12 months </a:t>
            </a:r>
          </a:p>
          <a:p>
            <a:pPr marL="0" indent="0">
              <a:buFont typeface="Arial" panose="020B0604020202020204" pitchFamily="34" charset="0"/>
              <a:buNone/>
            </a:pPr>
            <a:r>
              <a:rPr lang="en-GB" altLang="en-US" sz="1600" dirty="0"/>
              <a:t>n =10 ALS</a:t>
            </a:r>
          </a:p>
          <a:p>
            <a:pPr marL="0" indent="0">
              <a:buFont typeface="Arial" panose="020B0604020202020204" pitchFamily="34" charset="0"/>
              <a:buNone/>
            </a:pPr>
            <a:r>
              <a:rPr lang="en-GB" altLang="en-US" sz="1600" dirty="0"/>
              <a:t>n = 9 bulbar onset</a:t>
            </a:r>
          </a:p>
          <a:p>
            <a:pPr marL="0" indent="0">
              <a:buFont typeface="Arial" panose="020B0604020202020204" pitchFamily="34" charset="0"/>
              <a:buNone/>
            </a:pPr>
            <a:r>
              <a:rPr lang="en-GB" altLang="en-US" sz="1600" dirty="0"/>
              <a:t>n = 7 PLS</a:t>
            </a:r>
          </a:p>
          <a:p>
            <a:pPr marL="0" indent="0">
              <a:buFont typeface="Arial" panose="020B0604020202020204" pitchFamily="34" charset="0"/>
              <a:buNone/>
            </a:pPr>
            <a:r>
              <a:rPr lang="en-GB" altLang="en-US" sz="1600" dirty="0"/>
              <a:t>n = 1 FTD</a:t>
            </a:r>
          </a:p>
          <a:p>
            <a:pPr marL="0" indent="0">
              <a:buFont typeface="Arial" panose="020B0604020202020204" pitchFamily="34" charset="0"/>
              <a:buNone/>
            </a:pPr>
            <a:endParaRPr lang="en-GB" altLang="en-US" sz="1600" dirty="0"/>
          </a:p>
          <a:p>
            <a:pPr marL="0" indent="0">
              <a:buFont typeface="Arial" panose="020B0604020202020204" pitchFamily="34" charset="0"/>
              <a:buNone/>
            </a:pPr>
            <a:endParaRPr lang="en-GB" altLang="en-US" sz="1600" dirty="0"/>
          </a:p>
          <a:p>
            <a:pPr marL="0" indent="0">
              <a:buFont typeface="Arial" panose="020B0604020202020204" pitchFamily="34" charset="0"/>
              <a:buNone/>
            </a:pPr>
            <a:endParaRPr lang="en-GB" altLang="en-US" sz="1600" dirty="0"/>
          </a:p>
          <a:p>
            <a:pPr marL="0" indent="0">
              <a:buFont typeface="Arial" panose="020B0604020202020204" pitchFamily="34" charset="0"/>
              <a:buNone/>
            </a:pPr>
            <a:endParaRPr lang="en-GB" altLang="en-US" sz="1600" dirty="0"/>
          </a:p>
          <a:p>
            <a:pPr marL="0" indent="0">
              <a:buFont typeface="Arial" panose="020B0604020202020204" pitchFamily="34" charset="0"/>
              <a:buNone/>
            </a:pPr>
            <a:endParaRPr lang="en-GB" altLang="en-US" sz="1400" dirty="0"/>
          </a:p>
          <a:p>
            <a:pPr marL="0" indent="0">
              <a:buFont typeface="Arial" panose="020B0604020202020204" pitchFamily="34" charset="0"/>
              <a:buNone/>
            </a:pPr>
            <a:r>
              <a:rPr lang="en-GB" altLang="en-US" sz="1400" dirty="0"/>
              <a:t>PCF range 60 – 410l/min (5 unable)</a:t>
            </a:r>
          </a:p>
          <a:p>
            <a:pPr marL="0" indent="0">
              <a:buFont typeface="Arial" panose="020B0604020202020204" pitchFamily="34" charset="0"/>
              <a:buNone/>
            </a:pPr>
            <a:r>
              <a:rPr lang="en-GB" altLang="en-US" sz="1400" dirty="0"/>
              <a:t>Gastrostomy n = 10</a:t>
            </a:r>
          </a:p>
          <a:p>
            <a:pPr marL="0" indent="0">
              <a:buFont typeface="Arial" panose="020B0604020202020204" pitchFamily="34" charset="0"/>
              <a:buNone/>
            </a:pPr>
            <a:r>
              <a:rPr lang="en-GB" altLang="en-US" sz="1400" dirty="0"/>
              <a:t>NIV n = 7</a:t>
            </a:r>
          </a:p>
          <a:p>
            <a:pPr marL="0" indent="0">
              <a:buFont typeface="Arial" panose="020B0604020202020204" pitchFamily="34" charset="0"/>
              <a:buNone/>
            </a:pPr>
            <a:endParaRPr lang="en-GB" altLang="en-US" sz="1600" dirty="0"/>
          </a:p>
          <a:p>
            <a:pPr marL="0" indent="0">
              <a:buFont typeface="Arial" panose="020B0604020202020204" pitchFamily="34" charset="0"/>
              <a:buNone/>
            </a:pPr>
            <a:endParaRPr lang="en-GB" altLang="en-US" sz="1600" dirty="0"/>
          </a:p>
          <a:p>
            <a:pPr marL="0" indent="0">
              <a:buFont typeface="Arial" panose="020B0604020202020204" pitchFamily="34" charset="0"/>
              <a:buNone/>
            </a:pPr>
            <a:endParaRPr lang="en-GB" altLang="en-US" sz="1600" dirty="0"/>
          </a:p>
        </p:txBody>
      </p:sp>
      <p:sp>
        <p:nvSpPr>
          <p:cNvPr id="111620" name="Slide Number Placeholder 3">
            <a:extLst>
              <a:ext uri="{FF2B5EF4-FFF2-40B4-BE49-F238E27FC236}">
                <a16:creationId xmlns:a16="http://schemas.microsoft.com/office/drawing/2014/main" id="{B2B121D5-D0E5-4282-96A5-50D4C23DD6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2BFA8A8-5663-4ACA-ADD5-3BD045771653}" type="slidenum">
              <a:rPr lang="en-GB" altLang="en-US" sz="1200">
                <a:solidFill>
                  <a:srgbClr val="898989"/>
                </a:solidFill>
              </a:rPr>
              <a:pPr>
                <a:spcBef>
                  <a:spcPct val="0"/>
                </a:spcBef>
                <a:buFontTx/>
                <a:buNone/>
              </a:pPr>
              <a:t>14</a:t>
            </a:fld>
            <a:endParaRPr lang="en-GB" altLang="en-US" sz="1200">
              <a:solidFill>
                <a:srgbClr val="898989"/>
              </a:solidFill>
            </a:endParaRPr>
          </a:p>
        </p:txBody>
      </p:sp>
      <p:pic>
        <p:nvPicPr>
          <p:cNvPr id="111621" name="Picture 7">
            <a:extLst>
              <a:ext uri="{FF2B5EF4-FFF2-40B4-BE49-F238E27FC236}">
                <a16:creationId xmlns:a16="http://schemas.microsoft.com/office/drawing/2014/main" id="{EC47A938-8D74-432B-8739-216478A6D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9088"/>
            <a:ext cx="196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a:extLst>
              <a:ext uri="{FF2B5EF4-FFF2-40B4-BE49-F238E27FC236}">
                <a16:creationId xmlns:a16="http://schemas.microsoft.com/office/drawing/2014/main" id="{385DEC6A-A637-481B-A51E-A1335DF9200D}"/>
              </a:ext>
            </a:extLst>
          </p:cNvPr>
          <p:cNvGraphicFramePr>
            <a:graphicFrameLocks/>
          </p:cNvGraphicFramePr>
          <p:nvPr>
            <p:extLst>
              <p:ext uri="{D42A27DB-BD31-4B8C-83A1-F6EECF244321}">
                <p14:modId xmlns:p14="http://schemas.microsoft.com/office/powerpoint/2010/main" val="2750561106"/>
              </p:ext>
            </p:extLst>
          </p:nvPr>
        </p:nvGraphicFramePr>
        <p:xfrm>
          <a:off x="2898927" y="2420888"/>
          <a:ext cx="6217444"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111623" name="TextBox 1">
            <a:extLst>
              <a:ext uri="{FF2B5EF4-FFF2-40B4-BE49-F238E27FC236}">
                <a16:creationId xmlns:a16="http://schemas.microsoft.com/office/drawing/2014/main" id="{19A95C67-FADD-4E8B-8104-0F279E845087}"/>
              </a:ext>
            </a:extLst>
          </p:cNvPr>
          <p:cNvSpPr txBox="1">
            <a:spLocks noChangeArrowheads="1"/>
          </p:cNvSpPr>
          <p:nvPr/>
        </p:nvSpPr>
        <p:spPr bwMode="auto">
          <a:xfrm>
            <a:off x="3995738" y="6319838"/>
            <a:ext cx="259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t>Primary symptom</a:t>
            </a:r>
          </a:p>
        </p:txBody>
      </p:sp>
      <p:cxnSp>
        <p:nvCxnSpPr>
          <p:cNvPr id="3" name="Straight Connector 2">
            <a:extLst>
              <a:ext uri="{FF2B5EF4-FFF2-40B4-BE49-F238E27FC236}">
                <a16:creationId xmlns:a16="http://schemas.microsoft.com/office/drawing/2014/main" id="{928267F8-2F5B-4C18-877B-E50B1A43D895}"/>
              </a:ext>
            </a:extLst>
          </p:cNvPr>
          <p:cNvCxnSpPr/>
          <p:nvPr/>
        </p:nvCxnSpPr>
        <p:spPr>
          <a:xfrm>
            <a:off x="1258888" y="1989138"/>
            <a:ext cx="433387" cy="3603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84269958-4A24-4D71-8572-D7461A2DEC8C}"/>
              </a:ext>
            </a:extLst>
          </p:cNvPr>
          <p:cNvSpPr>
            <a:spLocks noGrp="1"/>
          </p:cNvSpPr>
          <p:nvPr>
            <p:ph type="title"/>
          </p:nvPr>
        </p:nvSpPr>
        <p:spPr>
          <a:xfrm>
            <a:off x="395288" y="620713"/>
            <a:ext cx="8229600" cy="1143000"/>
          </a:xfrm>
        </p:spPr>
        <p:txBody>
          <a:bodyPr/>
          <a:lstStyle/>
          <a:p>
            <a:r>
              <a:rPr lang="en-GB" altLang="en-US"/>
              <a:t>Interdisciplinary Management</a:t>
            </a:r>
          </a:p>
        </p:txBody>
      </p:sp>
      <p:sp>
        <p:nvSpPr>
          <p:cNvPr id="3" name="Content Placeholder 2">
            <a:extLst>
              <a:ext uri="{FF2B5EF4-FFF2-40B4-BE49-F238E27FC236}">
                <a16:creationId xmlns:a16="http://schemas.microsoft.com/office/drawing/2014/main" id="{39C086C0-A473-4EBF-ADF8-DBDEEA62EA64}"/>
              </a:ext>
            </a:extLst>
          </p:cNvPr>
          <p:cNvSpPr>
            <a:spLocks noGrp="1"/>
          </p:cNvSpPr>
          <p:nvPr>
            <p:ph sz="half" idx="1"/>
          </p:nvPr>
        </p:nvSpPr>
        <p:spPr>
          <a:xfrm>
            <a:off x="468313" y="1628775"/>
            <a:ext cx="4038600" cy="4525963"/>
          </a:xfrm>
        </p:spPr>
        <p:txBody>
          <a:bodyPr/>
          <a:lstStyle/>
          <a:p>
            <a:pPr marL="0" indent="0">
              <a:buFont typeface="Arial" panose="020B0604020202020204" pitchFamily="34" charset="0"/>
              <a:buNone/>
              <a:defRPr/>
            </a:pPr>
            <a:r>
              <a:rPr lang="en-GB" sz="1800" b="1" dirty="0" err="1"/>
              <a:t>Nasendoscopy</a:t>
            </a:r>
            <a:r>
              <a:rPr lang="en-GB" sz="1800" b="1" dirty="0"/>
              <a:t> assessment (n = 5):</a:t>
            </a:r>
          </a:p>
          <a:p>
            <a:pPr>
              <a:buFontTx/>
              <a:buChar char="-"/>
              <a:defRPr/>
            </a:pPr>
            <a:r>
              <a:rPr lang="en-GB" sz="1800" dirty="0"/>
              <a:t>Presence of (silent) aspiration as contributor to chest infections</a:t>
            </a:r>
          </a:p>
          <a:p>
            <a:pPr>
              <a:buFontTx/>
              <a:buChar char="-"/>
              <a:defRPr/>
            </a:pPr>
            <a:r>
              <a:rPr lang="en-GB" sz="1800" dirty="0"/>
              <a:t>Understand throat sensitivity and impact of reflux </a:t>
            </a:r>
          </a:p>
          <a:p>
            <a:pPr>
              <a:buFontTx/>
              <a:buChar char="-"/>
              <a:defRPr/>
            </a:pPr>
            <a:r>
              <a:rPr lang="en-GB" sz="1800" dirty="0"/>
              <a:t>Support set-up of MI-E</a:t>
            </a:r>
          </a:p>
          <a:p>
            <a:pPr>
              <a:buFontTx/>
              <a:buChar char="-"/>
              <a:defRPr/>
            </a:pPr>
            <a:r>
              <a:rPr lang="en-GB" sz="1800" dirty="0"/>
              <a:t>Quantity and viscosity of secretions</a:t>
            </a:r>
          </a:p>
          <a:p>
            <a:pPr>
              <a:buFontTx/>
              <a:buChar char="-"/>
              <a:defRPr/>
            </a:pPr>
            <a:r>
              <a:rPr lang="en-GB" sz="1800" dirty="0"/>
              <a:t>Explore vocal fold movement and stridor</a:t>
            </a:r>
          </a:p>
          <a:p>
            <a:pPr>
              <a:buFontTx/>
              <a:buChar char="-"/>
              <a:defRPr/>
            </a:pPr>
            <a:endParaRPr lang="en-GB" dirty="0"/>
          </a:p>
          <a:p>
            <a:pPr marL="0" indent="0">
              <a:buFont typeface="Arial" panose="020B0604020202020204" pitchFamily="34" charset="0"/>
              <a:buNone/>
              <a:defRPr/>
            </a:pPr>
            <a:endParaRPr lang="en-GB" sz="4800" dirty="0"/>
          </a:p>
          <a:p>
            <a:pPr marL="0" indent="0">
              <a:buFont typeface="Arial" panose="020B0604020202020204" pitchFamily="34" charset="0"/>
              <a:buNone/>
              <a:defRPr/>
            </a:pPr>
            <a:endParaRPr lang="en-GB" sz="4800" dirty="0"/>
          </a:p>
          <a:p>
            <a:pPr marL="0" indent="0">
              <a:buFont typeface="Arial" panose="020B0604020202020204" pitchFamily="34" charset="0"/>
              <a:buNone/>
              <a:defRPr/>
            </a:pPr>
            <a:endParaRPr lang="en-GB" sz="4800" dirty="0"/>
          </a:p>
          <a:p>
            <a:pPr marL="0" indent="0">
              <a:buFont typeface="Arial" charset="0"/>
              <a:buNone/>
              <a:defRPr/>
            </a:pPr>
            <a:endParaRPr lang="en-GB" dirty="0"/>
          </a:p>
        </p:txBody>
      </p:sp>
      <p:sp>
        <p:nvSpPr>
          <p:cNvPr id="2" name="Content Placeholder 1">
            <a:extLst>
              <a:ext uri="{FF2B5EF4-FFF2-40B4-BE49-F238E27FC236}">
                <a16:creationId xmlns:a16="http://schemas.microsoft.com/office/drawing/2014/main" id="{3362A9F6-F63B-41E3-879C-9E94DBBD91F8}"/>
              </a:ext>
            </a:extLst>
          </p:cNvPr>
          <p:cNvSpPr>
            <a:spLocks noGrp="1"/>
          </p:cNvSpPr>
          <p:nvPr>
            <p:ph sz="half" idx="2"/>
          </p:nvPr>
        </p:nvSpPr>
        <p:spPr>
          <a:xfrm>
            <a:off x="4643438" y="1628775"/>
            <a:ext cx="4038600" cy="4713288"/>
          </a:xfrm>
        </p:spPr>
        <p:txBody>
          <a:bodyPr/>
          <a:lstStyle/>
          <a:p>
            <a:pPr marL="0" indent="0">
              <a:buFont typeface="Arial" charset="0"/>
              <a:buNone/>
              <a:defRPr/>
            </a:pPr>
            <a:r>
              <a:rPr lang="en-GB" sz="1800" b="1" dirty="0">
                <a:solidFill>
                  <a:prstClr val="black"/>
                </a:solidFill>
              </a:rPr>
              <a:t>Altered Management Programmes:</a:t>
            </a:r>
          </a:p>
          <a:p>
            <a:pPr>
              <a:buFontTx/>
              <a:buChar char="-"/>
              <a:defRPr/>
            </a:pPr>
            <a:endParaRPr lang="en-GB" sz="1600" dirty="0">
              <a:solidFill>
                <a:prstClr val="black"/>
              </a:solidFill>
            </a:endParaRPr>
          </a:p>
          <a:p>
            <a:pPr>
              <a:buFontTx/>
              <a:buChar char="-"/>
              <a:defRPr/>
            </a:pPr>
            <a:r>
              <a:rPr lang="en-GB" sz="1600" dirty="0">
                <a:solidFill>
                  <a:prstClr val="black"/>
                </a:solidFill>
              </a:rPr>
              <a:t>Change in secretion management drugs</a:t>
            </a:r>
          </a:p>
          <a:p>
            <a:pPr>
              <a:buFontTx/>
              <a:buChar char="-"/>
              <a:defRPr/>
            </a:pPr>
            <a:r>
              <a:rPr lang="en-GB" sz="1600" dirty="0">
                <a:solidFill>
                  <a:prstClr val="black"/>
                </a:solidFill>
              </a:rPr>
              <a:t>Set-up of MI-E</a:t>
            </a:r>
          </a:p>
          <a:p>
            <a:pPr>
              <a:buFontTx/>
              <a:buChar char="-"/>
              <a:defRPr/>
            </a:pPr>
            <a:r>
              <a:rPr lang="en-GB" sz="1600" dirty="0">
                <a:solidFill>
                  <a:prstClr val="black"/>
                </a:solidFill>
              </a:rPr>
              <a:t>Gastrostomy referral/management of feeding regime</a:t>
            </a:r>
          </a:p>
          <a:p>
            <a:pPr>
              <a:buFontTx/>
              <a:buChar char="-"/>
              <a:defRPr/>
            </a:pPr>
            <a:r>
              <a:rPr lang="en-GB" sz="1600" dirty="0">
                <a:solidFill>
                  <a:prstClr val="black"/>
                </a:solidFill>
              </a:rPr>
              <a:t>Dysphagia management</a:t>
            </a:r>
          </a:p>
          <a:p>
            <a:pPr>
              <a:buFontTx/>
              <a:buChar char="-"/>
              <a:defRPr/>
            </a:pPr>
            <a:r>
              <a:rPr lang="en-GB" sz="1600" dirty="0">
                <a:solidFill>
                  <a:prstClr val="black"/>
                </a:solidFill>
              </a:rPr>
              <a:t>Therapy programme (e.g. breathing exercises)</a:t>
            </a:r>
          </a:p>
          <a:p>
            <a:pPr>
              <a:buFontTx/>
              <a:buChar char="-"/>
              <a:defRPr/>
            </a:pPr>
            <a:r>
              <a:rPr lang="en-GB" sz="1600" dirty="0">
                <a:solidFill>
                  <a:prstClr val="black"/>
                </a:solidFill>
              </a:rPr>
              <a:t>Suction</a:t>
            </a:r>
          </a:p>
          <a:p>
            <a:pPr>
              <a:buFontTx/>
              <a:buChar char="-"/>
              <a:defRPr/>
            </a:pPr>
            <a:r>
              <a:rPr lang="en-GB" sz="1600" dirty="0">
                <a:solidFill>
                  <a:prstClr val="black"/>
                </a:solidFill>
              </a:rPr>
              <a:t>Reflux management</a:t>
            </a:r>
          </a:p>
          <a:p>
            <a:pPr>
              <a:buFontTx/>
              <a:buChar char="-"/>
              <a:defRPr/>
            </a:pPr>
            <a:endParaRPr lang="en-GB" sz="1800" dirty="0">
              <a:solidFill>
                <a:prstClr val="black"/>
              </a:solidFill>
            </a:endParaRPr>
          </a:p>
          <a:p>
            <a:pPr marL="0" indent="0">
              <a:buFont typeface="Arial" charset="0"/>
              <a:buNone/>
              <a:defRPr/>
            </a:pPr>
            <a:endParaRPr lang="en-GB" sz="1800" dirty="0">
              <a:solidFill>
                <a:prstClr val="black"/>
              </a:solidFill>
            </a:endParaRPr>
          </a:p>
          <a:p>
            <a:pPr marL="0" indent="0" algn="ctr">
              <a:buFont typeface="Arial" charset="0"/>
              <a:buNone/>
              <a:defRPr/>
            </a:pPr>
            <a:endParaRPr lang="en-GB" sz="1800" dirty="0">
              <a:solidFill>
                <a:prstClr val="black"/>
              </a:solidFill>
            </a:endParaRPr>
          </a:p>
          <a:p>
            <a:pPr marL="0" indent="0" algn="ctr">
              <a:buFont typeface="Arial" charset="0"/>
              <a:buNone/>
              <a:defRPr/>
            </a:pPr>
            <a:r>
              <a:rPr lang="en-GB" sz="1800" dirty="0">
                <a:solidFill>
                  <a:prstClr val="black"/>
                </a:solidFill>
              </a:rPr>
              <a:t>n = 1 no change in baseline management</a:t>
            </a:r>
          </a:p>
          <a:p>
            <a:pPr>
              <a:buFontTx/>
              <a:buChar char="-"/>
              <a:defRPr/>
            </a:pPr>
            <a:endParaRPr lang="en-GB" sz="1800" dirty="0">
              <a:solidFill>
                <a:prstClr val="black"/>
              </a:solidFill>
            </a:endParaRPr>
          </a:p>
          <a:p>
            <a:pPr>
              <a:buFontTx/>
              <a:buChar char="-"/>
              <a:defRPr/>
            </a:pPr>
            <a:endParaRPr lang="en-GB" sz="1800" dirty="0">
              <a:solidFill>
                <a:prstClr val="black"/>
              </a:solidFill>
            </a:endParaRPr>
          </a:p>
          <a:p>
            <a:pPr>
              <a:buFontTx/>
              <a:buChar char="-"/>
              <a:defRPr/>
            </a:pPr>
            <a:endParaRPr lang="en-GB" sz="1800" dirty="0">
              <a:solidFill>
                <a:prstClr val="black"/>
              </a:solidFill>
            </a:endParaRPr>
          </a:p>
          <a:p>
            <a:pPr>
              <a:buFontTx/>
              <a:buChar char="-"/>
              <a:defRPr/>
            </a:pPr>
            <a:endParaRPr lang="en-GB" sz="1800" b="1" dirty="0">
              <a:solidFill>
                <a:prstClr val="black"/>
              </a:solidFill>
            </a:endParaRPr>
          </a:p>
        </p:txBody>
      </p:sp>
      <p:sp>
        <p:nvSpPr>
          <p:cNvPr id="113669" name="Slide Number Placeholder 3">
            <a:extLst>
              <a:ext uri="{FF2B5EF4-FFF2-40B4-BE49-F238E27FC236}">
                <a16:creationId xmlns:a16="http://schemas.microsoft.com/office/drawing/2014/main" id="{2C4DD1FC-CF35-496B-B299-0C1722ACDE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3CE276-C0B4-4CB8-99DE-925763D36FA2}" type="slidenum">
              <a:rPr lang="en-GB" altLang="en-US" sz="1200">
                <a:solidFill>
                  <a:srgbClr val="898989"/>
                </a:solidFill>
              </a:rPr>
              <a:pPr>
                <a:spcBef>
                  <a:spcPct val="0"/>
                </a:spcBef>
                <a:buFontTx/>
                <a:buNone/>
              </a:pPr>
              <a:t>15</a:t>
            </a:fld>
            <a:endParaRPr lang="en-GB" altLang="en-US" sz="1200">
              <a:solidFill>
                <a:srgbClr val="898989"/>
              </a:solidFill>
            </a:endParaRPr>
          </a:p>
        </p:txBody>
      </p:sp>
      <p:sp>
        <p:nvSpPr>
          <p:cNvPr id="4" name="Down Arrow 3">
            <a:extLst>
              <a:ext uri="{FF2B5EF4-FFF2-40B4-BE49-F238E27FC236}">
                <a16:creationId xmlns:a16="http://schemas.microsoft.com/office/drawing/2014/main" id="{66232D6A-7E47-4E2F-B737-C5F311B2DCA3}"/>
              </a:ext>
            </a:extLst>
          </p:cNvPr>
          <p:cNvSpPr/>
          <p:nvPr/>
        </p:nvSpPr>
        <p:spPr>
          <a:xfrm>
            <a:off x="4643438" y="2276475"/>
            <a:ext cx="288925" cy="2881313"/>
          </a:xfrm>
          <a:prstGeom prst="down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Rectangle 4">
            <a:extLst>
              <a:ext uri="{FF2B5EF4-FFF2-40B4-BE49-F238E27FC236}">
                <a16:creationId xmlns:a16="http://schemas.microsoft.com/office/drawing/2014/main" id="{F84014D6-1598-480E-929B-C91C140648CC}"/>
              </a:ext>
            </a:extLst>
          </p:cNvPr>
          <p:cNvSpPr/>
          <p:nvPr/>
        </p:nvSpPr>
        <p:spPr>
          <a:xfrm rot="20953587">
            <a:off x="4683126" y="2349787"/>
            <a:ext cx="3959225" cy="3049588"/>
          </a:xfrm>
          <a:prstGeom prst="rect">
            <a:avLst/>
          </a:prstGeom>
          <a:solidFill>
            <a:srgbClr val="B9F5F2"/>
          </a:solidFill>
          <a:ln>
            <a:solidFill>
              <a:srgbClr val="18A8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3672" name="Content Placeholder 2">
            <a:extLst>
              <a:ext uri="{FF2B5EF4-FFF2-40B4-BE49-F238E27FC236}">
                <a16:creationId xmlns:a16="http://schemas.microsoft.com/office/drawing/2014/main" id="{586B4201-871C-4CB6-B162-4072DDEBD08E}"/>
              </a:ext>
            </a:extLst>
          </p:cNvPr>
          <p:cNvSpPr txBox="1">
            <a:spLocks/>
          </p:cNvSpPr>
          <p:nvPr/>
        </p:nvSpPr>
        <p:spPr bwMode="auto">
          <a:xfrm rot="-626212">
            <a:off x="4908550" y="2314575"/>
            <a:ext cx="365283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1600" b="1" dirty="0"/>
              <a:t>Additional Management</a:t>
            </a:r>
          </a:p>
          <a:p>
            <a:pPr>
              <a:buFont typeface="Arial" panose="020B0604020202020204" pitchFamily="34" charset="0"/>
              <a:buNone/>
            </a:pPr>
            <a:r>
              <a:rPr lang="en-GB" altLang="en-US" sz="1600" dirty="0"/>
              <a:t>Treatment for oral candida</a:t>
            </a:r>
          </a:p>
          <a:p>
            <a:pPr>
              <a:buFont typeface="Arial" panose="020B0604020202020204" pitchFamily="34" charset="0"/>
              <a:buNone/>
            </a:pPr>
            <a:r>
              <a:rPr lang="en-GB" altLang="en-US" sz="1600" dirty="0"/>
              <a:t>Salvia gels</a:t>
            </a:r>
          </a:p>
          <a:p>
            <a:pPr>
              <a:buFont typeface="Arial" panose="020B0604020202020204" pitchFamily="34" charset="0"/>
              <a:buNone/>
            </a:pPr>
            <a:r>
              <a:rPr lang="en-GB" altLang="en-US" sz="1600" dirty="0"/>
              <a:t>Neck collars</a:t>
            </a:r>
          </a:p>
          <a:p>
            <a:pPr>
              <a:buFont typeface="Arial" panose="020B0604020202020204" pitchFamily="34" charset="0"/>
              <a:buNone/>
            </a:pPr>
            <a:r>
              <a:rPr lang="en-GB" altLang="en-US" sz="1600" dirty="0"/>
              <a:t>Voice banking</a:t>
            </a:r>
          </a:p>
          <a:p>
            <a:pPr>
              <a:buFont typeface="Arial" panose="020B0604020202020204" pitchFamily="34" charset="0"/>
              <a:buNone/>
            </a:pPr>
            <a:r>
              <a:rPr lang="en-GB" altLang="en-US" sz="1600" dirty="0"/>
              <a:t>Humidification</a:t>
            </a:r>
          </a:p>
          <a:p>
            <a:pPr>
              <a:buFont typeface="Arial" panose="020B0604020202020204" pitchFamily="34" charset="0"/>
              <a:buNone/>
            </a:pPr>
            <a:r>
              <a:rPr lang="en-GB" altLang="en-US" sz="1600" dirty="0"/>
              <a:t>Chin Straps</a:t>
            </a:r>
          </a:p>
          <a:p>
            <a:pPr>
              <a:buFont typeface="Arial" panose="020B0604020202020204" pitchFamily="34" charset="0"/>
              <a:buNone/>
            </a:pPr>
            <a:r>
              <a:rPr lang="en-GB" altLang="en-US" sz="1600" dirty="0"/>
              <a:t>Referrals for AAC, OT </a:t>
            </a:r>
            <a:r>
              <a:rPr lang="en-GB" altLang="en-US" sz="1600" dirty="0" err="1"/>
              <a:t>wheechair</a:t>
            </a:r>
            <a:r>
              <a:rPr lang="en-GB" altLang="en-US" sz="1600" dirty="0"/>
              <a:t> services</a:t>
            </a:r>
          </a:p>
          <a:p>
            <a:pPr>
              <a:buFont typeface="Arial" panose="020B0604020202020204" pitchFamily="34" charset="0"/>
              <a:buNone/>
            </a:pPr>
            <a:r>
              <a:rPr lang="en-GB" altLang="en-US" sz="1600" dirty="0"/>
              <a:t>Respiratory Assessment</a:t>
            </a:r>
          </a:p>
          <a:p>
            <a:pPr>
              <a:buFont typeface="Arial" panose="020B0604020202020204" pitchFamily="34" charset="0"/>
              <a:buNone/>
            </a:pPr>
            <a:r>
              <a:rPr lang="en-GB" altLang="en-US" sz="1600" dirty="0"/>
              <a:t>Ventilator Setting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3672"/>
                                        </p:tgtEl>
                                        <p:attrNameLst>
                                          <p:attrName>style.visibility</p:attrName>
                                        </p:attrNameLst>
                                      </p:cBhvr>
                                      <p:to>
                                        <p:strVal val="visible"/>
                                      </p:to>
                                    </p:set>
                                    <p:animEffect transition="in" filter="wipe(down)">
                                      <p:cBhvr>
                                        <p:cTn id="46"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36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FFAEE65E-A080-4764-A7B0-A5C8C9323299}"/>
              </a:ext>
            </a:extLst>
          </p:cNvPr>
          <p:cNvSpPr>
            <a:spLocks noGrp="1"/>
          </p:cNvSpPr>
          <p:nvPr>
            <p:ph type="title"/>
          </p:nvPr>
        </p:nvSpPr>
        <p:spPr>
          <a:xfrm>
            <a:off x="468313" y="404813"/>
            <a:ext cx="8229600" cy="1143000"/>
          </a:xfrm>
        </p:spPr>
        <p:txBody>
          <a:bodyPr/>
          <a:lstStyle/>
          <a:p>
            <a:r>
              <a:rPr lang="en-GB" altLang="en-US"/>
              <a:t>Patient Satisfaction</a:t>
            </a:r>
          </a:p>
        </p:txBody>
      </p:sp>
      <p:graphicFrame>
        <p:nvGraphicFramePr>
          <p:cNvPr id="5" name="Content Placeholder 4">
            <a:extLst>
              <a:ext uri="{FF2B5EF4-FFF2-40B4-BE49-F238E27FC236}">
                <a16:creationId xmlns:a16="http://schemas.microsoft.com/office/drawing/2014/main" id="{E2CA6DD8-38AC-4B4D-987A-0595D51032C5}"/>
              </a:ext>
            </a:extLst>
          </p:cNvPr>
          <p:cNvGraphicFramePr>
            <a:graphicFrameLocks noGrp="1"/>
          </p:cNvGraphicFramePr>
          <p:nvPr>
            <p:ph idx="1"/>
          </p:nvPr>
        </p:nvGraphicFramePr>
        <p:xfrm>
          <a:off x="755650" y="1412875"/>
          <a:ext cx="8137525" cy="5016499"/>
        </p:xfrm>
        <a:graphic>
          <a:graphicData uri="http://schemas.openxmlformats.org/drawingml/2006/table">
            <a:tbl>
              <a:tblPr>
                <a:tableStyleId>{5C22544A-7EE6-4342-B048-85BDC9FD1C3A}</a:tableStyleId>
              </a:tblPr>
              <a:tblGrid>
                <a:gridCol w="8137525">
                  <a:extLst>
                    <a:ext uri="{9D8B030D-6E8A-4147-A177-3AD203B41FA5}">
                      <a16:colId xmlns:a16="http://schemas.microsoft.com/office/drawing/2014/main" val="20000"/>
                    </a:ext>
                  </a:extLst>
                </a:gridCol>
              </a:tblGrid>
              <a:tr h="772039">
                <a:tc>
                  <a:txBody>
                    <a:bodyPr/>
                    <a:lstStyle/>
                    <a:p>
                      <a:pPr marL="342900" indent="-342900" algn="l" fontAlgn="b">
                        <a:buAutoNum type="arabicPeriod"/>
                      </a:pPr>
                      <a:r>
                        <a:rPr lang="en-GB" sz="2000" b="1" u="none" strike="noStrike" dirty="0">
                          <a:effectLst/>
                        </a:rPr>
                        <a:t>In general, how would you rate your experience in clinic?</a:t>
                      </a:r>
                    </a:p>
                    <a:p>
                      <a:pPr marL="0" indent="0" algn="l" fontAlgn="b">
                        <a:buNone/>
                      </a:pPr>
                      <a:r>
                        <a:rPr lang="en-GB" sz="2000" u="none" strike="noStrike" dirty="0">
                          <a:effectLst/>
                        </a:rPr>
                        <a:t>      90% rated</a:t>
                      </a:r>
                      <a:r>
                        <a:rPr lang="en-GB" sz="2000" u="none" strike="noStrike" baseline="0" dirty="0">
                          <a:effectLst/>
                        </a:rPr>
                        <a:t> highest possible score.</a:t>
                      </a:r>
                      <a:endParaRPr lang="en-GB" sz="2000" b="0" i="0" u="none" strike="noStrike" dirty="0">
                        <a:solidFill>
                          <a:srgbClr val="000000"/>
                        </a:solidFill>
                        <a:effectLst/>
                        <a:latin typeface="+mn-lt"/>
                      </a:endParaRPr>
                    </a:p>
                  </a:txBody>
                  <a:tcPr marL="9526" marR="9526" marT="9525" marB="0" anchor="b"/>
                </a:tc>
                <a:extLst>
                  <a:ext uri="{0D108BD9-81ED-4DB2-BD59-A6C34878D82A}">
                    <a16:rowId xmlns:a16="http://schemas.microsoft.com/office/drawing/2014/main" val="10000"/>
                  </a:ext>
                </a:extLst>
              </a:tr>
              <a:tr h="1228760">
                <a:tc>
                  <a:txBody>
                    <a:bodyPr/>
                    <a:lstStyle/>
                    <a:p>
                      <a:pPr algn="l" fontAlgn="b"/>
                      <a:r>
                        <a:rPr lang="en-GB" sz="2000" b="1" u="none" strike="noStrike" dirty="0">
                          <a:effectLst/>
                        </a:rPr>
                        <a:t>2. Do you feel all your swallowing, cough and secretions issues were </a:t>
                      </a:r>
                    </a:p>
                    <a:p>
                      <a:pPr algn="l" fontAlgn="b"/>
                      <a:r>
                        <a:rPr lang="en-GB" sz="2000" b="1" u="none" strike="noStrike" dirty="0">
                          <a:effectLst/>
                        </a:rPr>
                        <a:t>      addressed?</a:t>
                      </a:r>
                    </a:p>
                    <a:p>
                      <a:pPr marL="0" marR="0" indent="0" algn="l" defTabSz="914400" rtl="0" eaLnBrk="1" fontAlgn="b" latinLnBrk="0" hangingPunct="1">
                        <a:lnSpc>
                          <a:spcPct val="100000"/>
                        </a:lnSpc>
                        <a:spcBef>
                          <a:spcPts val="0"/>
                        </a:spcBef>
                        <a:spcAft>
                          <a:spcPts val="0"/>
                        </a:spcAft>
                        <a:buClrTx/>
                        <a:buSzTx/>
                        <a:buFontTx/>
                        <a:buNone/>
                        <a:tabLst/>
                        <a:defRPr/>
                      </a:pPr>
                      <a:r>
                        <a:rPr lang="en-GB" sz="2000" u="none" strike="noStrike" baseline="0" dirty="0">
                          <a:effectLst/>
                        </a:rPr>
                        <a:t>      </a:t>
                      </a:r>
                      <a:r>
                        <a:rPr lang="en-GB" sz="2000" u="none" strike="noStrike" dirty="0">
                          <a:effectLst/>
                        </a:rPr>
                        <a:t>90% reported</a:t>
                      </a:r>
                      <a:r>
                        <a:rPr lang="en-GB" sz="2000" u="none" strike="noStrike" baseline="0" dirty="0">
                          <a:effectLst/>
                        </a:rPr>
                        <a:t> all their needs were met, two thirds felt management went         </a:t>
                      </a:r>
                    </a:p>
                    <a:p>
                      <a:pPr marL="0" marR="0" indent="0" algn="l" defTabSz="914400" rtl="0" eaLnBrk="1" fontAlgn="b" latinLnBrk="0" hangingPunct="1">
                        <a:lnSpc>
                          <a:spcPct val="100000"/>
                        </a:lnSpc>
                        <a:spcBef>
                          <a:spcPts val="0"/>
                        </a:spcBef>
                        <a:spcAft>
                          <a:spcPts val="0"/>
                        </a:spcAft>
                        <a:buClrTx/>
                        <a:buSzTx/>
                        <a:buFontTx/>
                        <a:buNone/>
                        <a:tabLst/>
                        <a:defRPr/>
                      </a:pPr>
                      <a:r>
                        <a:rPr lang="en-GB" sz="2000" u="none" strike="noStrike" baseline="0" dirty="0">
                          <a:effectLst/>
                        </a:rPr>
                        <a:t>     ‘above and beyond.’</a:t>
                      </a:r>
                    </a:p>
                  </a:txBody>
                  <a:tcPr marL="9526" marR="9526" marT="9525" marB="0" anchor="b"/>
                </a:tc>
                <a:extLst>
                  <a:ext uri="{0D108BD9-81ED-4DB2-BD59-A6C34878D82A}">
                    <a16:rowId xmlns:a16="http://schemas.microsoft.com/office/drawing/2014/main" val="10001"/>
                  </a:ext>
                </a:extLst>
              </a:tr>
              <a:tr h="923951">
                <a:tc>
                  <a:txBody>
                    <a:bodyPr/>
                    <a:lstStyle/>
                    <a:p>
                      <a:pPr algn="l" fontAlgn="b"/>
                      <a:r>
                        <a:rPr lang="en-GB" sz="2000" b="1" u="none" strike="noStrike" dirty="0">
                          <a:effectLst/>
                        </a:rPr>
                        <a:t>3. Did you feel that your views and opinions were listened to in the clinic?</a:t>
                      </a:r>
                    </a:p>
                    <a:p>
                      <a:pPr algn="l" fontAlgn="b"/>
                      <a:r>
                        <a:rPr lang="en-GB" sz="2000" u="none" strike="noStrike" dirty="0">
                          <a:effectLst/>
                        </a:rPr>
                        <a:t>      All patients felt that all their views were</a:t>
                      </a:r>
                      <a:r>
                        <a:rPr lang="en-GB" sz="2000" u="none" strike="noStrike" baseline="0" dirty="0">
                          <a:effectLst/>
                        </a:rPr>
                        <a:t> </a:t>
                      </a:r>
                      <a:r>
                        <a:rPr lang="en-GB" sz="2000" u="none" strike="noStrike" dirty="0">
                          <a:effectLst/>
                        </a:rPr>
                        <a:t>listed too,</a:t>
                      </a:r>
                      <a:r>
                        <a:rPr lang="en-GB" sz="2000" u="none" strike="noStrike" baseline="0" dirty="0">
                          <a:effectLst/>
                        </a:rPr>
                        <a:t> with 94% giving highest  </a:t>
                      </a:r>
                    </a:p>
                    <a:p>
                      <a:pPr algn="l" fontAlgn="b"/>
                      <a:r>
                        <a:rPr lang="en-GB" sz="2000" u="none" strike="noStrike" baseline="0" dirty="0">
                          <a:effectLst/>
                        </a:rPr>
                        <a:t>      possible score.</a:t>
                      </a:r>
                      <a:endParaRPr lang="en-GB" sz="2000" b="0" i="0" u="none" strike="noStrike" dirty="0">
                        <a:solidFill>
                          <a:srgbClr val="000000"/>
                        </a:solidFill>
                        <a:effectLst/>
                        <a:latin typeface="Calibri"/>
                      </a:endParaRPr>
                    </a:p>
                  </a:txBody>
                  <a:tcPr marL="9526" marR="9526" marT="9525" marB="0" anchor="b"/>
                </a:tc>
                <a:extLst>
                  <a:ext uri="{0D108BD9-81ED-4DB2-BD59-A6C34878D82A}">
                    <a16:rowId xmlns:a16="http://schemas.microsoft.com/office/drawing/2014/main" val="10002"/>
                  </a:ext>
                </a:extLst>
              </a:tr>
              <a:tr h="923951">
                <a:tc>
                  <a:txBody>
                    <a:bodyPr/>
                    <a:lstStyle/>
                    <a:p>
                      <a:pPr algn="l" fontAlgn="b"/>
                      <a:r>
                        <a:rPr lang="en-GB" sz="2000" b="1" u="none" strike="noStrike" dirty="0">
                          <a:effectLst/>
                        </a:rPr>
                        <a:t>4. Do you feel that this clinic appointment has added value to your care?</a:t>
                      </a:r>
                    </a:p>
                    <a:p>
                      <a:pPr marL="0" marR="0" indent="0" algn="l" defTabSz="914400" rtl="0" eaLnBrk="1" fontAlgn="b" latinLnBrk="0" hangingPunct="1">
                        <a:lnSpc>
                          <a:spcPct val="100000"/>
                        </a:lnSpc>
                        <a:spcBef>
                          <a:spcPts val="0"/>
                        </a:spcBef>
                        <a:spcAft>
                          <a:spcPts val="0"/>
                        </a:spcAft>
                        <a:buClrTx/>
                        <a:buSzTx/>
                        <a:buFontTx/>
                        <a:buNone/>
                        <a:tabLst/>
                        <a:defRPr/>
                      </a:pPr>
                      <a:r>
                        <a:rPr lang="en-GB" sz="2000" u="none" strike="noStrike" dirty="0">
                          <a:effectLst/>
                        </a:rPr>
                        <a:t>      All</a:t>
                      </a:r>
                      <a:r>
                        <a:rPr lang="en-GB" sz="2000" u="none" strike="noStrike" baseline="0" dirty="0">
                          <a:effectLst/>
                        </a:rPr>
                        <a:t> felt that the clinic added value to their care, with 94% giving highest </a:t>
                      </a:r>
                    </a:p>
                    <a:p>
                      <a:pPr marL="0" marR="0" indent="0" algn="l" defTabSz="914400" rtl="0" eaLnBrk="1" fontAlgn="b" latinLnBrk="0" hangingPunct="1">
                        <a:lnSpc>
                          <a:spcPct val="100000"/>
                        </a:lnSpc>
                        <a:spcBef>
                          <a:spcPts val="0"/>
                        </a:spcBef>
                        <a:spcAft>
                          <a:spcPts val="0"/>
                        </a:spcAft>
                        <a:buClrTx/>
                        <a:buSzTx/>
                        <a:buFontTx/>
                        <a:buNone/>
                        <a:tabLst/>
                        <a:defRPr/>
                      </a:pPr>
                      <a:r>
                        <a:rPr lang="en-GB" sz="2000" u="none" strike="noStrike" baseline="0" dirty="0">
                          <a:effectLst/>
                        </a:rPr>
                        <a:t>      possible score.</a:t>
                      </a:r>
                      <a:r>
                        <a:rPr lang="en-GB" sz="1600" u="none" strike="noStrike" dirty="0">
                          <a:effectLst/>
                        </a:rPr>
                        <a:t> </a:t>
                      </a:r>
                    </a:p>
                  </a:txBody>
                  <a:tcPr marL="9526" marR="9526" marT="9525" marB="0" anchor="b"/>
                </a:tc>
                <a:extLst>
                  <a:ext uri="{0D108BD9-81ED-4DB2-BD59-A6C34878D82A}">
                    <a16:rowId xmlns:a16="http://schemas.microsoft.com/office/drawing/2014/main" val="10003"/>
                  </a:ext>
                </a:extLst>
              </a:tr>
              <a:tr h="1167798">
                <a:tc>
                  <a:txBody>
                    <a:bodyPr/>
                    <a:lstStyle/>
                    <a:p>
                      <a:pPr algn="l" fontAlgn="b"/>
                      <a:r>
                        <a:rPr lang="en-GB" sz="2000" b="1" u="none" strike="noStrike" dirty="0">
                          <a:effectLst/>
                        </a:rPr>
                        <a:t>5. Would you recommend this clinic to other patients?</a:t>
                      </a:r>
                    </a:p>
                    <a:p>
                      <a:pPr marL="0" marR="0" indent="0" algn="l" defTabSz="914400" rtl="0" eaLnBrk="1" fontAlgn="b" latinLnBrk="0" hangingPunct="1">
                        <a:lnSpc>
                          <a:spcPct val="100000"/>
                        </a:lnSpc>
                        <a:spcBef>
                          <a:spcPts val="0"/>
                        </a:spcBef>
                        <a:spcAft>
                          <a:spcPts val="0"/>
                        </a:spcAft>
                        <a:buClrTx/>
                        <a:buSzTx/>
                        <a:buFontTx/>
                        <a:buNone/>
                        <a:tabLst/>
                        <a:defRPr/>
                      </a:pPr>
                      <a:r>
                        <a:rPr lang="en-GB" sz="2000" u="none" strike="noStrike" dirty="0">
                          <a:effectLst/>
                        </a:rPr>
                        <a:t>      All patients said</a:t>
                      </a:r>
                      <a:r>
                        <a:rPr lang="en-GB" sz="2000" u="none" strike="noStrike" baseline="0" dirty="0">
                          <a:effectLst/>
                        </a:rPr>
                        <a:t> they would recommend the clinic to others (97% gave the  </a:t>
                      </a:r>
                    </a:p>
                    <a:p>
                      <a:pPr marL="0" marR="0" indent="0" algn="l" defTabSz="914400" rtl="0" eaLnBrk="1" fontAlgn="b" latinLnBrk="0" hangingPunct="1">
                        <a:lnSpc>
                          <a:spcPct val="100000"/>
                        </a:lnSpc>
                        <a:spcBef>
                          <a:spcPts val="0"/>
                        </a:spcBef>
                        <a:spcAft>
                          <a:spcPts val="0"/>
                        </a:spcAft>
                        <a:buClrTx/>
                        <a:buSzTx/>
                        <a:buFontTx/>
                        <a:buNone/>
                        <a:tabLst/>
                        <a:defRPr/>
                      </a:pPr>
                      <a:r>
                        <a:rPr lang="en-GB" sz="2000" u="none" strike="noStrike" baseline="0" dirty="0">
                          <a:effectLst/>
                        </a:rPr>
                        <a:t>      highest possible score).</a:t>
                      </a:r>
                      <a:endParaRPr lang="en-GB" sz="2000" b="0" i="0" u="none" strike="noStrike" dirty="0">
                        <a:solidFill>
                          <a:srgbClr val="000000"/>
                        </a:solidFill>
                        <a:effectLst/>
                        <a:latin typeface="+mn-lt"/>
                      </a:endParaRPr>
                    </a:p>
                    <a:p>
                      <a:pPr algn="l" fontAlgn="b"/>
                      <a:endParaRPr lang="en-GB" sz="1600" b="0" i="0" u="none" strike="noStrike" dirty="0">
                        <a:solidFill>
                          <a:srgbClr val="000000"/>
                        </a:solidFill>
                        <a:effectLst/>
                        <a:latin typeface="Calibri"/>
                      </a:endParaRPr>
                    </a:p>
                  </a:txBody>
                  <a:tcPr marL="9526" marR="9526" marT="9525" marB="0" anchor="b"/>
                </a:tc>
                <a:extLst>
                  <a:ext uri="{0D108BD9-81ED-4DB2-BD59-A6C34878D82A}">
                    <a16:rowId xmlns:a16="http://schemas.microsoft.com/office/drawing/2014/main" val="10004"/>
                  </a:ext>
                </a:extLst>
              </a:tr>
            </a:tbl>
          </a:graphicData>
        </a:graphic>
      </p:graphicFrame>
      <p:sp>
        <p:nvSpPr>
          <p:cNvPr id="115729" name="Slide Number Placeholder 3">
            <a:extLst>
              <a:ext uri="{FF2B5EF4-FFF2-40B4-BE49-F238E27FC236}">
                <a16:creationId xmlns:a16="http://schemas.microsoft.com/office/drawing/2014/main" id="{60D6CB86-360E-47BB-B804-0888F023D4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5DE015-E01D-43B0-B54D-37CFD1D47DD7}" type="slidenum">
              <a:rPr lang="en-GB" altLang="en-US" sz="1200">
                <a:solidFill>
                  <a:srgbClr val="898989"/>
                </a:solidFill>
              </a:rPr>
              <a:pPr>
                <a:spcBef>
                  <a:spcPct val="0"/>
                </a:spcBef>
                <a:buFontTx/>
                <a:buNone/>
              </a:pPr>
              <a:t>16</a:t>
            </a:fld>
            <a:endParaRPr lang="en-GB"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6C95E479-836A-4F3C-91B2-7E76E53D5294}"/>
              </a:ext>
            </a:extLst>
          </p:cNvPr>
          <p:cNvSpPr>
            <a:spLocks noGrp="1"/>
          </p:cNvSpPr>
          <p:nvPr>
            <p:ph type="title"/>
          </p:nvPr>
        </p:nvSpPr>
        <p:spPr>
          <a:xfrm>
            <a:off x="468313" y="404813"/>
            <a:ext cx="8229600" cy="1143000"/>
          </a:xfrm>
        </p:spPr>
        <p:txBody>
          <a:bodyPr/>
          <a:lstStyle/>
          <a:p>
            <a:r>
              <a:rPr lang="en-GB" altLang="en-US"/>
              <a:t>Patient Feedback</a:t>
            </a:r>
          </a:p>
        </p:txBody>
      </p:sp>
      <p:sp>
        <p:nvSpPr>
          <p:cNvPr id="104451" name="Content Placeholder 2">
            <a:extLst>
              <a:ext uri="{FF2B5EF4-FFF2-40B4-BE49-F238E27FC236}">
                <a16:creationId xmlns:a16="http://schemas.microsoft.com/office/drawing/2014/main" id="{AB0C5947-8CBC-498F-A5BE-AE1D398C2FD3}"/>
              </a:ext>
            </a:extLst>
          </p:cNvPr>
          <p:cNvSpPr>
            <a:spLocks noGrp="1"/>
          </p:cNvSpPr>
          <p:nvPr>
            <p:ph sz="half" idx="1"/>
          </p:nvPr>
        </p:nvSpPr>
        <p:spPr>
          <a:xfrm>
            <a:off x="755650" y="1268413"/>
            <a:ext cx="4176713" cy="4857750"/>
          </a:xfrm>
        </p:spPr>
        <p:txBody>
          <a:bodyPr/>
          <a:lstStyle/>
          <a:p>
            <a:pPr marL="0" indent="0">
              <a:buFont typeface="Arial" charset="0"/>
              <a:buNone/>
              <a:defRPr/>
            </a:pPr>
            <a:r>
              <a:rPr lang="en-GB" altLang="en-US" sz="1800" dirty="0"/>
              <a:t>“This is probably the most professionally run, </a:t>
            </a:r>
            <a:r>
              <a:rPr lang="en-GB" altLang="en-US" sz="1800" b="1" dirty="0">
                <a:solidFill>
                  <a:srgbClr val="7030A0"/>
                </a:solidFill>
              </a:rPr>
              <a:t>informative and useful </a:t>
            </a:r>
            <a:r>
              <a:rPr lang="en-GB" altLang="en-US" sz="1800" dirty="0"/>
              <a:t>NHS clinic that I have ever attended.”</a:t>
            </a:r>
          </a:p>
          <a:p>
            <a:pPr marL="0" indent="0">
              <a:buFont typeface="Arial" charset="0"/>
              <a:buNone/>
              <a:defRPr/>
            </a:pPr>
            <a:endParaRPr lang="en-GB" altLang="en-US" sz="1800" dirty="0"/>
          </a:p>
          <a:p>
            <a:pPr marL="0" indent="0">
              <a:buFont typeface="Arial" charset="0"/>
              <a:buNone/>
              <a:defRPr/>
            </a:pPr>
            <a:r>
              <a:rPr lang="en-GB" altLang="en-US" sz="1800" dirty="0"/>
              <a:t>“Very positive </a:t>
            </a:r>
            <a:r>
              <a:rPr lang="en-GB" altLang="en-US" sz="1800" dirty="0" err="1"/>
              <a:t>appt</a:t>
            </a:r>
            <a:r>
              <a:rPr lang="en-GB" altLang="en-US" sz="1800" dirty="0"/>
              <a:t> with </a:t>
            </a:r>
            <a:r>
              <a:rPr lang="en-GB" altLang="en-US" sz="1800" b="1" dirty="0">
                <a:solidFill>
                  <a:schemeClr val="accent3">
                    <a:lumMod val="75000"/>
                  </a:schemeClr>
                </a:solidFill>
              </a:rPr>
              <a:t>plan of action </a:t>
            </a:r>
            <a:r>
              <a:rPr lang="en-GB" altLang="en-US" sz="1800" dirty="0"/>
              <a:t>that was clear, </a:t>
            </a:r>
            <a:r>
              <a:rPr lang="en-GB" altLang="en-US" sz="1800" b="1" dirty="0">
                <a:solidFill>
                  <a:schemeClr val="accent5">
                    <a:lumMod val="75000"/>
                  </a:schemeClr>
                </a:solidFill>
              </a:rPr>
              <a:t>sensitive to my needs </a:t>
            </a:r>
            <a:r>
              <a:rPr lang="en-GB" altLang="en-US" sz="1800" dirty="0"/>
              <a:t>with regard to treatment [</a:t>
            </a:r>
            <a:r>
              <a:rPr lang="en-GB" altLang="en-US" sz="1800" b="1" dirty="0">
                <a:solidFill>
                  <a:srgbClr val="7030A0"/>
                </a:solidFill>
              </a:rPr>
              <a:t>no intrusive tests </a:t>
            </a:r>
            <a:r>
              <a:rPr lang="en-GB" altLang="en-US" sz="1800" dirty="0"/>
              <a:t>unless absolutely necessary] but clinically correct.”</a:t>
            </a:r>
          </a:p>
          <a:p>
            <a:pPr marL="0" indent="0">
              <a:buFont typeface="Arial" charset="0"/>
              <a:buNone/>
              <a:defRPr/>
            </a:pPr>
            <a:endParaRPr lang="en-GB" altLang="en-US" sz="1800" dirty="0"/>
          </a:p>
          <a:p>
            <a:pPr marL="0" indent="0">
              <a:buFont typeface="Arial" charset="0"/>
              <a:buNone/>
              <a:defRPr/>
            </a:pPr>
            <a:r>
              <a:rPr lang="en-GB" sz="1800" dirty="0"/>
              <a:t>“Thoroughly impressed with the level of service and attention provided... [they]… </a:t>
            </a:r>
            <a:r>
              <a:rPr lang="en-GB" sz="1800" b="1" dirty="0">
                <a:solidFill>
                  <a:schemeClr val="accent6">
                    <a:lumMod val="75000"/>
                  </a:schemeClr>
                </a:solidFill>
              </a:rPr>
              <a:t>took time to identify ongoing problems </a:t>
            </a:r>
            <a:r>
              <a:rPr lang="en-GB" sz="1800" dirty="0"/>
              <a:t>and </a:t>
            </a:r>
            <a:r>
              <a:rPr lang="en-GB" sz="1800" b="1" dirty="0">
                <a:solidFill>
                  <a:srgbClr val="FFC000"/>
                </a:solidFill>
              </a:rPr>
              <a:t>seek solutions</a:t>
            </a:r>
            <a:r>
              <a:rPr lang="en-GB" sz="1800" dirty="0">
                <a:solidFill>
                  <a:srgbClr val="FFC000"/>
                </a:solidFill>
              </a:rPr>
              <a:t> </a:t>
            </a:r>
            <a:r>
              <a:rPr lang="en-GB" sz="1800" dirty="0"/>
              <a:t>where possible. Coming here today has been very supportive, beneficial, thank-you.”</a:t>
            </a:r>
          </a:p>
          <a:p>
            <a:pPr marL="0" indent="0">
              <a:buFont typeface="Arial" charset="0"/>
              <a:buNone/>
              <a:defRPr/>
            </a:pPr>
            <a:endParaRPr lang="en-GB" altLang="en-US" sz="1800" dirty="0"/>
          </a:p>
        </p:txBody>
      </p:sp>
      <p:sp>
        <p:nvSpPr>
          <p:cNvPr id="116740" name="Slide Number Placeholder 3">
            <a:extLst>
              <a:ext uri="{FF2B5EF4-FFF2-40B4-BE49-F238E27FC236}">
                <a16:creationId xmlns:a16="http://schemas.microsoft.com/office/drawing/2014/main" id="{D28B70A6-BA03-4E24-A4C3-12259A8CAA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D74229-9EF1-413E-AAAB-C1044A216159}" type="slidenum">
              <a:rPr lang="en-GB" altLang="en-US" sz="1200">
                <a:solidFill>
                  <a:srgbClr val="898989"/>
                </a:solidFill>
              </a:rPr>
              <a:pPr>
                <a:spcBef>
                  <a:spcPct val="0"/>
                </a:spcBef>
                <a:buFontTx/>
                <a:buNone/>
              </a:pPr>
              <a:t>17</a:t>
            </a:fld>
            <a:endParaRPr lang="en-GB" altLang="en-US" sz="1200">
              <a:solidFill>
                <a:srgbClr val="898989"/>
              </a:solidFill>
            </a:endParaRPr>
          </a:p>
        </p:txBody>
      </p:sp>
      <p:pic>
        <p:nvPicPr>
          <p:cNvPr id="104456" name="Picture 8">
            <a:extLst>
              <a:ext uri="{FF2B5EF4-FFF2-40B4-BE49-F238E27FC236}">
                <a16:creationId xmlns:a16="http://schemas.microsoft.com/office/drawing/2014/main" id="{E29DB283-5C9A-4330-A0ED-A7A9D1D65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273425"/>
            <a:ext cx="908050" cy="1176338"/>
          </a:xfrm>
          <a:prstGeom prst="rect">
            <a:avLst/>
          </a:prstGeom>
          <a:noFill/>
          <a:ln w="25400">
            <a:solidFill>
              <a:srgbClr val="18A8A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a:extLst>
              <a:ext uri="{FF2B5EF4-FFF2-40B4-BE49-F238E27FC236}">
                <a16:creationId xmlns:a16="http://schemas.microsoft.com/office/drawing/2014/main" id="{96EB8748-B815-4876-88DE-FCC48A32D803}"/>
              </a:ext>
            </a:extLst>
          </p:cNvPr>
          <p:cNvSpPr/>
          <p:nvPr/>
        </p:nvSpPr>
        <p:spPr>
          <a:xfrm rot="19009113">
            <a:off x="6116638" y="2746375"/>
            <a:ext cx="273050" cy="742950"/>
          </a:xfrm>
          <a:prstGeom prst="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TextBox 5">
            <a:extLst>
              <a:ext uri="{FF2B5EF4-FFF2-40B4-BE49-F238E27FC236}">
                <a16:creationId xmlns:a16="http://schemas.microsoft.com/office/drawing/2014/main" id="{A079AD70-CDFA-45D3-9CD2-BA070021EC04}"/>
              </a:ext>
            </a:extLst>
          </p:cNvPr>
          <p:cNvSpPr txBox="1"/>
          <p:nvPr/>
        </p:nvSpPr>
        <p:spPr>
          <a:xfrm>
            <a:off x="5040313" y="2532063"/>
            <a:ext cx="1366837" cy="369887"/>
          </a:xfrm>
          <a:prstGeom prst="rect">
            <a:avLst/>
          </a:prstGeom>
          <a:solidFill>
            <a:schemeClr val="accent3">
              <a:lumMod val="40000"/>
              <a:lumOff val="60000"/>
            </a:schemeClr>
          </a:solidFill>
          <a:ln w="28575">
            <a:solidFill>
              <a:schemeClr val="accent3">
                <a:lumMod val="75000"/>
              </a:schemeClr>
            </a:solidFill>
          </a:ln>
        </p:spPr>
        <p:txBody>
          <a:bodyPr>
            <a:spAutoFit/>
          </a:bodyPr>
          <a:lstStyle/>
          <a:p>
            <a:pPr eaLnBrk="1" hangingPunct="1">
              <a:defRPr/>
            </a:pPr>
            <a:r>
              <a:rPr lang="en-GB" dirty="0">
                <a:cs typeface="Arial" charset="0"/>
              </a:rPr>
              <a:t>Cough Assist</a:t>
            </a:r>
          </a:p>
        </p:txBody>
      </p:sp>
      <p:sp>
        <p:nvSpPr>
          <p:cNvPr id="24" name="Down Arrow 23">
            <a:extLst>
              <a:ext uri="{FF2B5EF4-FFF2-40B4-BE49-F238E27FC236}">
                <a16:creationId xmlns:a16="http://schemas.microsoft.com/office/drawing/2014/main" id="{69DBF036-E72F-40A8-906F-D4893654E237}"/>
              </a:ext>
            </a:extLst>
          </p:cNvPr>
          <p:cNvSpPr/>
          <p:nvPr/>
        </p:nvSpPr>
        <p:spPr>
          <a:xfrm rot="13749356">
            <a:off x="6097588" y="4241800"/>
            <a:ext cx="273050" cy="742950"/>
          </a:xfrm>
          <a:prstGeom prst="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Down Arrow 24">
            <a:extLst>
              <a:ext uri="{FF2B5EF4-FFF2-40B4-BE49-F238E27FC236}">
                <a16:creationId xmlns:a16="http://schemas.microsoft.com/office/drawing/2014/main" id="{43A53BAD-EC50-40EB-A9E1-A5BC5C45F2C9}"/>
              </a:ext>
            </a:extLst>
          </p:cNvPr>
          <p:cNvSpPr/>
          <p:nvPr/>
        </p:nvSpPr>
        <p:spPr>
          <a:xfrm rot="2402086">
            <a:off x="7378700" y="2770188"/>
            <a:ext cx="273050" cy="844550"/>
          </a:xfrm>
          <a:prstGeom prst="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TextBox 17">
            <a:extLst>
              <a:ext uri="{FF2B5EF4-FFF2-40B4-BE49-F238E27FC236}">
                <a16:creationId xmlns:a16="http://schemas.microsoft.com/office/drawing/2014/main" id="{8DB55A63-F5E5-41E8-BEB4-835D9D726320}"/>
              </a:ext>
            </a:extLst>
          </p:cNvPr>
          <p:cNvSpPr txBox="1"/>
          <p:nvPr/>
        </p:nvSpPr>
        <p:spPr>
          <a:xfrm>
            <a:off x="7451725" y="2532063"/>
            <a:ext cx="1368425" cy="369887"/>
          </a:xfrm>
          <a:prstGeom prst="rect">
            <a:avLst/>
          </a:prstGeom>
          <a:solidFill>
            <a:schemeClr val="accent4">
              <a:lumMod val="40000"/>
              <a:lumOff val="60000"/>
            </a:schemeClr>
          </a:solidFill>
          <a:ln w="28575">
            <a:solidFill>
              <a:srgbClr val="7030A0"/>
            </a:solidFill>
          </a:ln>
        </p:spPr>
        <p:txBody>
          <a:bodyPr>
            <a:spAutoFit/>
          </a:bodyPr>
          <a:lstStyle/>
          <a:p>
            <a:pPr eaLnBrk="1" hangingPunct="1">
              <a:defRPr/>
            </a:pPr>
            <a:r>
              <a:rPr lang="en-GB" dirty="0">
                <a:cs typeface="Arial" charset="0"/>
              </a:rPr>
              <a:t>Gastrostomy</a:t>
            </a:r>
          </a:p>
        </p:txBody>
      </p:sp>
      <p:sp>
        <p:nvSpPr>
          <p:cNvPr id="26" name="Down Arrow 25">
            <a:extLst>
              <a:ext uri="{FF2B5EF4-FFF2-40B4-BE49-F238E27FC236}">
                <a16:creationId xmlns:a16="http://schemas.microsoft.com/office/drawing/2014/main" id="{5B6F09A3-E033-479D-9FC0-8B4F0764360A}"/>
              </a:ext>
            </a:extLst>
          </p:cNvPr>
          <p:cNvSpPr/>
          <p:nvPr/>
        </p:nvSpPr>
        <p:spPr>
          <a:xfrm rot="10800000">
            <a:off x="6775450" y="4449763"/>
            <a:ext cx="273050" cy="1368425"/>
          </a:xfrm>
          <a:prstGeom prst="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7" name="Down Arrow 26">
            <a:extLst>
              <a:ext uri="{FF2B5EF4-FFF2-40B4-BE49-F238E27FC236}">
                <a16:creationId xmlns:a16="http://schemas.microsoft.com/office/drawing/2014/main" id="{B0F7AF37-F42E-4172-9835-C72131D0B79D}"/>
              </a:ext>
            </a:extLst>
          </p:cNvPr>
          <p:cNvSpPr/>
          <p:nvPr/>
        </p:nvSpPr>
        <p:spPr>
          <a:xfrm rot="8505579">
            <a:off x="7426325" y="4235450"/>
            <a:ext cx="271463" cy="893763"/>
          </a:xfrm>
          <a:prstGeom prst="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TextBox 20">
            <a:extLst>
              <a:ext uri="{FF2B5EF4-FFF2-40B4-BE49-F238E27FC236}">
                <a16:creationId xmlns:a16="http://schemas.microsoft.com/office/drawing/2014/main" id="{46205EEC-2788-45D4-A48D-35CB351B7DA7}"/>
              </a:ext>
            </a:extLst>
          </p:cNvPr>
          <p:cNvSpPr txBox="1"/>
          <p:nvPr/>
        </p:nvSpPr>
        <p:spPr>
          <a:xfrm>
            <a:off x="7596188" y="4941888"/>
            <a:ext cx="1401762" cy="368300"/>
          </a:xfrm>
          <a:prstGeom prst="rect">
            <a:avLst/>
          </a:prstGeom>
          <a:solidFill>
            <a:schemeClr val="accent2">
              <a:lumMod val="40000"/>
              <a:lumOff val="60000"/>
            </a:schemeClr>
          </a:solidFill>
          <a:ln w="28575">
            <a:solidFill>
              <a:srgbClr val="C00000"/>
            </a:solidFill>
          </a:ln>
        </p:spPr>
        <p:txBody>
          <a:bodyPr>
            <a:spAutoFit/>
          </a:bodyPr>
          <a:lstStyle/>
          <a:p>
            <a:pPr eaLnBrk="1" hangingPunct="1">
              <a:defRPr/>
            </a:pPr>
            <a:r>
              <a:rPr lang="en-GB" dirty="0" err="1">
                <a:cs typeface="Arial" charset="0"/>
              </a:rPr>
              <a:t>Carbocystine</a:t>
            </a:r>
            <a:endParaRPr lang="en-GB" dirty="0">
              <a:cs typeface="Arial" charset="0"/>
            </a:endParaRPr>
          </a:p>
        </p:txBody>
      </p:sp>
      <p:sp>
        <p:nvSpPr>
          <p:cNvPr id="20" name="TextBox 19">
            <a:extLst>
              <a:ext uri="{FF2B5EF4-FFF2-40B4-BE49-F238E27FC236}">
                <a16:creationId xmlns:a16="http://schemas.microsoft.com/office/drawing/2014/main" id="{5EE2A281-A6E9-43E9-BCC9-F4E22DE2538B}"/>
              </a:ext>
            </a:extLst>
          </p:cNvPr>
          <p:cNvSpPr txBox="1">
            <a:spLocks noChangeArrowheads="1"/>
          </p:cNvSpPr>
          <p:nvPr/>
        </p:nvSpPr>
        <p:spPr bwMode="auto">
          <a:xfrm>
            <a:off x="4859338" y="4837113"/>
            <a:ext cx="1133475" cy="369887"/>
          </a:xfrm>
          <a:prstGeom prst="rect">
            <a:avLst/>
          </a:prstGeom>
          <a:solidFill>
            <a:srgbClr val="FFE48F"/>
          </a:solidFill>
          <a:ln w="28575">
            <a:solidFill>
              <a:srgbClr val="FFCC2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Ventilator</a:t>
            </a:r>
          </a:p>
        </p:txBody>
      </p:sp>
      <p:sp>
        <p:nvSpPr>
          <p:cNvPr id="19" name="TextBox 18">
            <a:extLst>
              <a:ext uri="{FF2B5EF4-FFF2-40B4-BE49-F238E27FC236}">
                <a16:creationId xmlns:a16="http://schemas.microsoft.com/office/drawing/2014/main" id="{72EC60AF-2253-4500-9BEE-B4DE3B5F8FBE}"/>
              </a:ext>
            </a:extLst>
          </p:cNvPr>
          <p:cNvSpPr txBox="1"/>
          <p:nvPr/>
        </p:nvSpPr>
        <p:spPr>
          <a:xfrm>
            <a:off x="6372225" y="5800725"/>
            <a:ext cx="1079500" cy="368300"/>
          </a:xfrm>
          <a:prstGeom prst="rect">
            <a:avLst/>
          </a:prstGeom>
          <a:solidFill>
            <a:srgbClr val="C5EFF7"/>
          </a:solidFill>
          <a:ln w="28575">
            <a:solidFill>
              <a:schemeClr val="accent5">
                <a:lumMod val="75000"/>
              </a:schemeClr>
            </a:solidFill>
          </a:ln>
        </p:spPr>
        <p:txBody>
          <a:bodyPr>
            <a:spAutoFit/>
          </a:bodyPr>
          <a:lstStyle/>
          <a:p>
            <a:pPr eaLnBrk="1" hangingPunct="1">
              <a:defRPr/>
            </a:pPr>
            <a:r>
              <a:rPr lang="en-GB" dirty="0">
                <a:cs typeface="Arial" charset="0"/>
              </a:rPr>
              <a:t>Hyoscine</a:t>
            </a:r>
          </a:p>
        </p:txBody>
      </p:sp>
      <p:cxnSp>
        <p:nvCxnSpPr>
          <p:cNvPr id="3" name="Straight Arrow Connector 2">
            <a:extLst>
              <a:ext uri="{FF2B5EF4-FFF2-40B4-BE49-F238E27FC236}">
                <a16:creationId xmlns:a16="http://schemas.microsoft.com/office/drawing/2014/main" id="{FF2F908D-CB98-4206-8460-2B4A19316FAB}"/>
              </a:ext>
            </a:extLst>
          </p:cNvPr>
          <p:cNvCxnSpPr>
            <a:cxnSpLocks/>
          </p:cNvCxnSpPr>
          <p:nvPr/>
        </p:nvCxnSpPr>
        <p:spPr>
          <a:xfrm>
            <a:off x="6876256" y="2901950"/>
            <a:ext cx="0" cy="2880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4FBB6F3E-E73E-4E38-8A7F-96BA17C49CA9}"/>
              </a:ext>
            </a:extLst>
          </p:cNvPr>
          <p:cNvCxnSpPr>
            <a:cxnSpLocks/>
          </p:cNvCxnSpPr>
          <p:nvPr/>
        </p:nvCxnSpPr>
        <p:spPr>
          <a:xfrm>
            <a:off x="6876256" y="3603600"/>
            <a:ext cx="0" cy="1854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28724C9D-1A40-4D82-8B4A-6DB515F9AE47}"/>
              </a:ext>
            </a:extLst>
          </p:cNvPr>
          <p:cNvCxnSpPr>
            <a:cxnSpLocks/>
          </p:cNvCxnSpPr>
          <p:nvPr/>
        </p:nvCxnSpPr>
        <p:spPr>
          <a:xfrm>
            <a:off x="6876256" y="4149080"/>
            <a:ext cx="0" cy="5401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163D879E-2C2F-46A5-9E8B-4A8420E6F12C}"/>
              </a:ext>
            </a:extLst>
          </p:cNvPr>
          <p:cNvCxnSpPr>
            <a:cxnSpLocks/>
          </p:cNvCxnSpPr>
          <p:nvPr/>
        </p:nvCxnSpPr>
        <p:spPr>
          <a:xfrm>
            <a:off x="6876256" y="5117335"/>
            <a:ext cx="0" cy="6833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2.22222E-6 -2.96296E-6 L -0.0007 -0.22014 " pathEditMode="relative" rAng="0" ptsTypes="AA">
                                      <p:cBhvr>
                                        <p:cTn id="16" dur="2000" fill="hold"/>
                                        <p:tgtEl>
                                          <p:spTgt spid="104456"/>
                                        </p:tgtEl>
                                        <p:attrNameLst>
                                          <p:attrName>ppt_x</p:attrName>
                                          <p:attrName>ppt_y</p:attrName>
                                        </p:attrNameLst>
                                      </p:cBhvr>
                                      <p:rCtr x="-35" y="-11019"/>
                                    </p:animMotion>
                                  </p:childTnLst>
                                </p:cTn>
                              </p:par>
                              <p:par>
                                <p:cTn id="17" presetID="42" presetClass="path" presetSubtype="0" accel="50000" decel="50000" fill="hold" grpId="0" nodeType="withEffect">
                                  <p:stCondLst>
                                    <p:cond delay="0"/>
                                  </p:stCondLst>
                                  <p:childTnLst>
                                    <p:animMotion origin="layout" path="M -2.77778E-6 4.2563E-7 L -0.00382 -0.38284 " pathEditMode="relative" rAng="0" ptsTypes="AA">
                                      <p:cBhvr>
                                        <p:cTn id="18" dur="2000" fill="hold"/>
                                        <p:tgtEl>
                                          <p:spTgt spid="19"/>
                                        </p:tgtEl>
                                        <p:attrNameLst>
                                          <p:attrName>ppt_x</p:attrName>
                                          <p:attrName>ppt_y</p:attrName>
                                        </p:attrNameLst>
                                      </p:cBhvr>
                                      <p:rCtr x="-191" y="-19153"/>
                                    </p:animMotion>
                                  </p:childTnLst>
                                </p:cTn>
                              </p:par>
                              <p:par>
                                <p:cTn id="19" presetID="42" presetClass="path" presetSubtype="0" accel="50000" decel="50000" fill="hold" grpId="0" nodeType="withEffect">
                                  <p:stCondLst>
                                    <p:cond delay="0"/>
                                  </p:stCondLst>
                                  <p:childTnLst>
                                    <p:animMotion origin="layout" path="M -4.44444E-6 -1.21906E-6 L 0.15764 -0.1573 " pathEditMode="relative" rAng="0" ptsTypes="AA">
                                      <p:cBhvr>
                                        <p:cTn id="20" dur="2000" fill="hold"/>
                                        <p:tgtEl>
                                          <p:spTgt spid="20"/>
                                        </p:tgtEl>
                                        <p:attrNameLst>
                                          <p:attrName>ppt_x</p:attrName>
                                          <p:attrName>ppt_y</p:attrName>
                                        </p:attrNameLst>
                                      </p:cBhvr>
                                      <p:rCtr x="7882" y="-7865"/>
                                    </p:animMotion>
                                  </p:childTnLst>
                                </p:cTn>
                              </p:par>
                              <p:par>
                                <p:cTn id="21" presetID="42" presetClass="path" presetSubtype="0" accel="50000" decel="50000" fill="hold" grpId="0" nodeType="withEffect">
                                  <p:stCondLst>
                                    <p:cond delay="0"/>
                                  </p:stCondLst>
                                  <p:childTnLst>
                                    <p:animMotion origin="layout" path="M 3.05556E-6 3.93245E-8 L -0.13768 0.31367 " pathEditMode="relative" rAng="0" ptsTypes="AA">
                                      <p:cBhvr>
                                        <p:cTn id="22" dur="2000" fill="hold"/>
                                        <p:tgtEl>
                                          <p:spTgt spid="18"/>
                                        </p:tgtEl>
                                        <p:attrNameLst>
                                          <p:attrName>ppt_x</p:attrName>
                                          <p:attrName>ppt_y</p:attrName>
                                        </p:attrNameLst>
                                      </p:cBhvr>
                                      <p:rCtr x="-6892" y="15684"/>
                                    </p:animMotion>
                                  </p:childTnLst>
                                </p:cTn>
                              </p:par>
                              <p:par>
                                <p:cTn id="23" presetID="1" presetClass="exit"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42" presetClass="path" presetSubtype="0" accel="50000" decel="50000" fill="hold" grpId="0" nodeType="withEffect">
                                  <p:stCondLst>
                                    <p:cond delay="0"/>
                                  </p:stCondLst>
                                  <p:childTnLst>
                                    <p:animMotion origin="layout" path="M -0.00399 0.03655 L 0.13004 0.47629 " pathEditMode="relative" rAng="0" ptsTypes="AA">
                                      <p:cBhvr>
                                        <p:cTn id="26" dur="2000" fill="hold"/>
                                        <p:tgtEl>
                                          <p:spTgt spid="6"/>
                                        </p:tgtEl>
                                        <p:attrNameLst>
                                          <p:attrName>ppt_x</p:attrName>
                                          <p:attrName>ppt_y</p:attrName>
                                        </p:attrNameLst>
                                      </p:cBhvr>
                                      <p:rCtr x="6701" y="21975"/>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4" grpId="0" animBg="1"/>
      <p:bldP spid="25" grpId="0" animBg="1"/>
      <p:bldP spid="18" grpId="0" animBg="1"/>
      <p:bldP spid="26" grpId="0" animBg="1"/>
      <p:bldP spid="27" grpId="0" animBg="1"/>
      <p:bldP spid="21" grpId="0" animBg="1"/>
      <p:bldP spid="20"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a:extLst>
              <a:ext uri="{FF2B5EF4-FFF2-40B4-BE49-F238E27FC236}">
                <a16:creationId xmlns:a16="http://schemas.microsoft.com/office/drawing/2014/main" id="{DE424829-C922-43DF-9D38-AB3C9CED2C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0C5BA1-86C7-4C46-8CA3-77FA49CF621F}" type="slidenum">
              <a:rPr lang="en-GB" altLang="en-US" sz="1200">
                <a:solidFill>
                  <a:srgbClr val="000000"/>
                </a:solidFill>
                <a:latin typeface="Arial" panose="020B0604020202020204" pitchFamily="34" charset="0"/>
              </a:rPr>
              <a:pPr>
                <a:spcBef>
                  <a:spcPct val="0"/>
                </a:spcBef>
                <a:buFontTx/>
                <a:buNone/>
              </a:pPr>
              <a:t>18</a:t>
            </a:fld>
            <a:endParaRPr lang="en-GB" altLang="en-US" sz="1200">
              <a:solidFill>
                <a:srgbClr val="000000"/>
              </a:solidFill>
              <a:latin typeface="Arial" panose="020B0604020202020204" pitchFamily="34" charset="0"/>
            </a:endParaRPr>
          </a:p>
        </p:txBody>
      </p:sp>
      <p:pic>
        <p:nvPicPr>
          <p:cNvPr id="117763" name="Picture 7">
            <a:extLst>
              <a:ext uri="{FF2B5EF4-FFF2-40B4-BE49-F238E27FC236}">
                <a16:creationId xmlns:a16="http://schemas.microsoft.com/office/drawing/2014/main" id="{B577A790-C3C3-495A-B86B-C7040D09E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9088"/>
            <a:ext cx="196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162E3159-E4FE-4295-A015-F215AA1D34EF}"/>
              </a:ext>
            </a:extLst>
          </p:cNvPr>
          <p:cNvSpPr>
            <a:spLocks noGrp="1"/>
          </p:cNvSpPr>
          <p:nvPr>
            <p:ph idx="1"/>
          </p:nvPr>
        </p:nvSpPr>
        <p:spPr>
          <a:xfrm>
            <a:off x="457200" y="2279650"/>
            <a:ext cx="8229600" cy="4370388"/>
          </a:xfrm>
        </p:spPr>
        <p:txBody>
          <a:bodyPr/>
          <a:lstStyle/>
          <a:p>
            <a:pPr>
              <a:defRPr/>
            </a:pPr>
            <a:r>
              <a:rPr lang="en-GB" dirty="0"/>
              <a:t>The multifaceted nature of cough &amp; secretion management requires a comprehensive interdisciplinary approach.</a:t>
            </a:r>
          </a:p>
          <a:p>
            <a:pPr>
              <a:defRPr/>
            </a:pPr>
            <a:r>
              <a:rPr lang="en-GB" dirty="0"/>
              <a:t>Our interdisciplinary model allows for contemporaneous, responsive and bespoke patient management programmes.</a:t>
            </a:r>
          </a:p>
          <a:p>
            <a:pPr>
              <a:defRPr/>
            </a:pPr>
            <a:r>
              <a:rPr lang="en-GB" dirty="0"/>
              <a:t>This has demonstrated patient satisfaction, efficiency and quality care.</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
        <p:nvSpPr>
          <p:cNvPr id="117765" name="Title 1">
            <a:extLst>
              <a:ext uri="{FF2B5EF4-FFF2-40B4-BE49-F238E27FC236}">
                <a16:creationId xmlns:a16="http://schemas.microsoft.com/office/drawing/2014/main" id="{36B909AF-56F5-417B-AAD6-614388883282}"/>
              </a:ext>
            </a:extLst>
          </p:cNvPr>
          <p:cNvSpPr txBox="1">
            <a:spLocks/>
          </p:cNvSpPr>
          <p:nvPr/>
        </p:nvSpPr>
        <p:spPr bwMode="auto">
          <a:xfrm>
            <a:off x="508000" y="11366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400" b="1">
                <a:solidFill>
                  <a:srgbClr val="000000"/>
                </a:solidFill>
              </a:rPr>
              <a:t>Recommendations to the Field</a:t>
            </a:r>
          </a:p>
          <a:p>
            <a:pPr algn="ctr">
              <a:spcBef>
                <a:spcPct val="0"/>
              </a:spcBef>
              <a:buFontTx/>
              <a:buNone/>
            </a:pPr>
            <a:r>
              <a:rPr lang="en-GB" altLang="en-US" sz="2800" b="1">
                <a:solidFill>
                  <a:srgbClr val="002060"/>
                </a:solidFill>
              </a:rPr>
              <a:t>Take Home Messages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E8F537AD-2D20-4927-84ED-00662BA78580}"/>
              </a:ext>
            </a:extLst>
          </p:cNvPr>
          <p:cNvSpPr>
            <a:spLocks noGrp="1"/>
          </p:cNvSpPr>
          <p:nvPr>
            <p:ph type="title"/>
          </p:nvPr>
        </p:nvSpPr>
        <p:spPr>
          <a:xfrm>
            <a:off x="520700" y="869950"/>
            <a:ext cx="8229600" cy="1143000"/>
          </a:xfrm>
        </p:spPr>
        <p:txBody>
          <a:bodyPr/>
          <a:lstStyle/>
          <a:p>
            <a:r>
              <a:rPr lang="en-GB" altLang="en-US" b="1"/>
              <a:t>Key References</a:t>
            </a:r>
          </a:p>
        </p:txBody>
      </p:sp>
      <p:sp>
        <p:nvSpPr>
          <p:cNvPr id="3" name="Content Placeholder 2">
            <a:extLst>
              <a:ext uri="{FF2B5EF4-FFF2-40B4-BE49-F238E27FC236}">
                <a16:creationId xmlns:a16="http://schemas.microsoft.com/office/drawing/2014/main" id="{1457987C-0B52-4DF5-A200-2FCA25617C49}"/>
              </a:ext>
            </a:extLst>
          </p:cNvPr>
          <p:cNvSpPr>
            <a:spLocks noGrp="1"/>
          </p:cNvSpPr>
          <p:nvPr>
            <p:ph idx="1"/>
          </p:nvPr>
        </p:nvSpPr>
        <p:spPr>
          <a:xfrm>
            <a:off x="731838" y="2058988"/>
            <a:ext cx="7954962" cy="3871912"/>
          </a:xfrm>
        </p:spPr>
        <p:txBody>
          <a:bodyPr/>
          <a:lstStyle/>
          <a:p>
            <a:pPr marL="0" indent="0" eaLnBrk="1" hangingPunct="1">
              <a:buFont typeface="Arial" panose="020B0604020202020204" pitchFamily="34" charset="0"/>
              <a:buNone/>
              <a:defRPr/>
            </a:pPr>
            <a:r>
              <a:rPr lang="en-GB" altLang="en-US" sz="1400" dirty="0" err="1"/>
              <a:t>Chatwin</a:t>
            </a:r>
            <a:r>
              <a:rPr lang="en-GB" altLang="en-US" sz="1400" dirty="0"/>
              <a:t>, M; Toussaint, M; </a:t>
            </a:r>
            <a:r>
              <a:rPr lang="en-GB" altLang="en-US" sz="1400" dirty="0" err="1"/>
              <a:t>Gonçalve</a:t>
            </a:r>
            <a:r>
              <a:rPr lang="en-GB" altLang="en-US" sz="1400" dirty="0"/>
              <a:t>, MR et al., (2018) Airway clearance techniques in neuromuscular disorders: A state of the art review. Respiratory Medicine 136: 98-110</a:t>
            </a:r>
          </a:p>
          <a:p>
            <a:pPr marL="0" indent="0" eaLnBrk="1" hangingPunct="1">
              <a:buFont typeface="Arial" panose="020B0604020202020204" pitchFamily="34" charset="0"/>
              <a:buNone/>
              <a:defRPr/>
            </a:pPr>
            <a:endParaRPr lang="en-GB" altLang="en-US" sz="1400" dirty="0"/>
          </a:p>
          <a:p>
            <a:pPr marL="0" indent="0" eaLnBrk="1" hangingPunct="1">
              <a:buFont typeface="Arial" panose="020B0604020202020204" pitchFamily="34" charset="0"/>
              <a:buNone/>
              <a:defRPr/>
            </a:pPr>
            <a:r>
              <a:rPr lang="en-GB" altLang="en-US" sz="1400" dirty="0"/>
              <a:t>Anderson T, </a:t>
            </a:r>
            <a:r>
              <a:rPr lang="en-GB" altLang="en-US" sz="1400" dirty="0" err="1"/>
              <a:t>Sandnes</a:t>
            </a:r>
            <a:r>
              <a:rPr lang="en-GB" altLang="en-US" sz="1400" dirty="0"/>
              <a:t> A, </a:t>
            </a:r>
            <a:r>
              <a:rPr lang="en-GB" altLang="en-US" sz="1400" dirty="0" err="1"/>
              <a:t>Brekka</a:t>
            </a:r>
            <a:r>
              <a:rPr lang="en-GB" altLang="en-US" sz="1400" dirty="0"/>
              <a:t> A, </a:t>
            </a:r>
            <a:r>
              <a:rPr lang="en-GB" altLang="en-US" sz="1400" dirty="0" err="1"/>
              <a:t>Hilland</a:t>
            </a:r>
            <a:r>
              <a:rPr lang="en-GB" altLang="en-US" sz="1400" dirty="0"/>
              <a:t> M, </a:t>
            </a:r>
            <a:r>
              <a:rPr lang="en-GB" altLang="en-US" sz="1400" dirty="0" err="1"/>
              <a:t>Clemm</a:t>
            </a:r>
            <a:r>
              <a:rPr lang="en-GB" altLang="en-US" sz="1400" dirty="0"/>
              <a:t> H, </a:t>
            </a:r>
            <a:r>
              <a:rPr lang="en-GB" altLang="en-US" sz="1400" dirty="0" err="1"/>
              <a:t>Fondenes</a:t>
            </a:r>
            <a:r>
              <a:rPr lang="en-GB" altLang="en-US" sz="1400" dirty="0"/>
              <a:t> O, </a:t>
            </a:r>
            <a:r>
              <a:rPr lang="en-GB" altLang="en-US" sz="1400" dirty="0" err="1"/>
              <a:t>Tysnes</a:t>
            </a:r>
            <a:r>
              <a:rPr lang="en-GB" altLang="en-US" sz="1400" dirty="0"/>
              <a:t> O, </a:t>
            </a:r>
            <a:r>
              <a:rPr lang="en-GB" altLang="en-US" sz="1400" dirty="0" err="1"/>
              <a:t>Heimdal</a:t>
            </a:r>
            <a:r>
              <a:rPr lang="en-GB" altLang="en-US" sz="1400" dirty="0"/>
              <a:t> JH, </a:t>
            </a:r>
            <a:r>
              <a:rPr lang="en-GB" altLang="en-US" sz="1400" dirty="0" err="1"/>
              <a:t>Vollsaeter</a:t>
            </a:r>
            <a:r>
              <a:rPr lang="en-GB" altLang="en-US" sz="1400" dirty="0"/>
              <a:t> M and </a:t>
            </a:r>
            <a:r>
              <a:rPr lang="en-GB" altLang="en-US" sz="1400" dirty="0" err="1"/>
              <a:t>Roksund</a:t>
            </a:r>
            <a:r>
              <a:rPr lang="en-GB" altLang="en-US" sz="1400" dirty="0"/>
              <a:t> O (2018) </a:t>
            </a:r>
            <a:r>
              <a:rPr lang="en-US" altLang="en-US" sz="1400" dirty="0"/>
              <a:t>Laryngeal response patterns influence the efficacy of mechanical assisted cough in amyotrophic lateral sclerosis. Thorax online.</a:t>
            </a:r>
          </a:p>
          <a:p>
            <a:pPr marL="0" indent="0" eaLnBrk="1" hangingPunct="1">
              <a:buFont typeface="Arial" panose="020B0604020202020204" pitchFamily="34" charset="0"/>
              <a:buNone/>
              <a:defRPr/>
            </a:pPr>
            <a:endParaRPr lang="en-US" altLang="en-US" sz="1400" dirty="0"/>
          </a:p>
          <a:p>
            <a:pPr marL="0" indent="0" eaLnBrk="1" hangingPunct="1">
              <a:buNone/>
              <a:defRPr/>
            </a:pPr>
            <a:r>
              <a:rPr lang="en-US" altLang="en-US" sz="1400" dirty="0"/>
              <a:t>Allen, J &amp; O’Leary, E (2018) </a:t>
            </a:r>
            <a:r>
              <a:rPr lang="en-US" sz="1400" dirty="0"/>
              <a:t>Considerations for chest clearance and cough augmentation in severe bulbar dysfunction: a case study. Can J Respir </a:t>
            </a:r>
            <a:r>
              <a:rPr lang="en-US" sz="1400" dirty="0" err="1"/>
              <a:t>Ther</a:t>
            </a:r>
            <a:r>
              <a:rPr lang="en-US" sz="1400" dirty="0"/>
              <a:t> 2018;54(3):66–70. </a:t>
            </a:r>
            <a:r>
              <a:rPr lang="en-US" sz="1400" dirty="0" err="1"/>
              <a:t>doi</a:t>
            </a:r>
            <a:r>
              <a:rPr lang="en-US" sz="1400" dirty="0"/>
              <a:t>: 10.29390/cjrt-2018-014.</a:t>
            </a:r>
            <a:endParaRPr lang="en-US" altLang="en-US" sz="1400" dirty="0"/>
          </a:p>
          <a:p>
            <a:pPr marL="0" indent="0" eaLnBrk="1" hangingPunct="1">
              <a:buFont typeface="Arial" panose="020B0604020202020204" pitchFamily="34" charset="0"/>
              <a:buNone/>
              <a:defRPr/>
            </a:pPr>
            <a:endParaRPr lang="en-US" altLang="en-US" sz="1400" dirty="0"/>
          </a:p>
          <a:p>
            <a:pPr marL="0" indent="0" eaLnBrk="1" hangingPunct="1">
              <a:buFont typeface="Arial" panose="020B0604020202020204" pitchFamily="34" charset="0"/>
              <a:buNone/>
              <a:defRPr/>
            </a:pPr>
            <a:r>
              <a:rPr lang="en-GB" altLang="en-US" sz="1400" dirty="0"/>
              <a:t>NICE Guidelines: Motor Neurone Disease: Assessment and management (2016) </a:t>
            </a:r>
            <a:r>
              <a:rPr lang="en-GB" altLang="en-US" sz="1400" dirty="0">
                <a:hlinkClick r:id="rId3"/>
              </a:rPr>
              <a:t>https://www.nice.org.uk/guidance/ng42</a:t>
            </a:r>
            <a:endParaRPr lang="en-GB" altLang="en-US" sz="1400" dirty="0"/>
          </a:p>
          <a:p>
            <a:pPr>
              <a:defRPr/>
            </a:pPr>
            <a:endParaRPr lang="en-GB" sz="2800" dirty="0"/>
          </a:p>
        </p:txBody>
      </p:sp>
      <p:sp>
        <p:nvSpPr>
          <p:cNvPr id="119812" name="Slide Number Placeholder 3">
            <a:extLst>
              <a:ext uri="{FF2B5EF4-FFF2-40B4-BE49-F238E27FC236}">
                <a16:creationId xmlns:a16="http://schemas.microsoft.com/office/drawing/2014/main" id="{03C6899E-CAD1-4F07-8E1D-B1CEEA88D1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F961E6-E684-4343-9AD3-62D044996D74}" type="slidenum">
              <a:rPr lang="en-GB" altLang="en-US" sz="1200">
                <a:solidFill>
                  <a:srgbClr val="898989"/>
                </a:solidFill>
              </a:rPr>
              <a:pPr>
                <a:spcBef>
                  <a:spcPct val="0"/>
                </a:spcBef>
                <a:buFontTx/>
                <a:buNone/>
              </a:pPr>
              <a:t>19</a:t>
            </a:fld>
            <a:endParaRPr lang="en-GB" altLang="en-US" sz="1200">
              <a:solidFill>
                <a:srgbClr val="898989"/>
              </a:solidFill>
            </a:endParaRPr>
          </a:p>
        </p:txBody>
      </p:sp>
      <p:pic>
        <p:nvPicPr>
          <p:cNvPr id="119813" name="Picture 7">
            <a:extLst>
              <a:ext uri="{FF2B5EF4-FFF2-40B4-BE49-F238E27FC236}">
                <a16:creationId xmlns:a16="http://schemas.microsoft.com/office/drawing/2014/main" id="{96CD4570-145F-4900-81A6-023E8CDBF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319088"/>
            <a:ext cx="196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37A7C5C-63A1-4608-B536-BF636F6D64FC}"/>
              </a:ext>
            </a:extLst>
          </p:cNvPr>
          <p:cNvSpPr>
            <a:spLocks noGrp="1"/>
          </p:cNvSpPr>
          <p:nvPr>
            <p:ph type="title"/>
          </p:nvPr>
        </p:nvSpPr>
        <p:spPr>
          <a:xfrm>
            <a:off x="462856" y="870085"/>
            <a:ext cx="8250599" cy="1157810"/>
          </a:xfrm>
        </p:spPr>
        <p:txBody>
          <a:bodyPr/>
          <a:lstStyle/>
          <a:p>
            <a:pPr>
              <a:defRPr/>
            </a:pPr>
            <a:r>
              <a:rPr lang="en-GB" altLang="en-US" sz="3600" b="1" dirty="0">
                <a:solidFill>
                  <a:schemeClr val="accent5">
                    <a:lumMod val="50000"/>
                  </a:schemeClr>
                </a:solidFill>
              </a:rPr>
              <a:t>Disclosures </a:t>
            </a:r>
          </a:p>
        </p:txBody>
      </p:sp>
      <p:sp>
        <p:nvSpPr>
          <p:cNvPr id="3" name="Content Placeholder 2">
            <a:extLst>
              <a:ext uri="{FF2B5EF4-FFF2-40B4-BE49-F238E27FC236}">
                <a16:creationId xmlns:a16="http://schemas.microsoft.com/office/drawing/2014/main" id="{A158A037-208E-4B5B-A3EC-B84591FA2FAE}"/>
              </a:ext>
            </a:extLst>
          </p:cNvPr>
          <p:cNvSpPr>
            <a:spLocks noGrp="1"/>
          </p:cNvSpPr>
          <p:nvPr>
            <p:ph idx="1"/>
          </p:nvPr>
        </p:nvSpPr>
        <p:spPr>
          <a:xfrm>
            <a:off x="950913" y="1749520"/>
            <a:ext cx="7889316" cy="4584605"/>
          </a:xfrm>
        </p:spPr>
        <p:txBody>
          <a:bodyPr/>
          <a:lstStyle/>
          <a:p>
            <a:pPr marL="0" indent="0">
              <a:buFont typeface="Arial" panose="020B0604020202020204" pitchFamily="34" charset="0"/>
              <a:buNone/>
              <a:defRPr/>
            </a:pPr>
            <a:endParaRPr lang="en-GB" sz="2800" dirty="0"/>
          </a:p>
          <a:p>
            <a:pPr>
              <a:defRPr/>
            </a:pPr>
            <a:r>
              <a:rPr lang="en-GB" dirty="0"/>
              <a:t>No disclosures</a:t>
            </a:r>
          </a:p>
          <a:p>
            <a:pPr marL="0" indent="0">
              <a:buFont typeface="Arial" panose="020B0604020202020204" pitchFamily="34" charset="0"/>
              <a:buNone/>
              <a:defRPr/>
            </a:pPr>
            <a:endParaRPr lang="en-GB" dirty="0"/>
          </a:p>
          <a:p>
            <a:pPr>
              <a:defRPr/>
            </a:pPr>
            <a:r>
              <a:rPr lang="en-GB" dirty="0"/>
              <a:t>With thanks to the Allied Health Professionals Forum 2019</a:t>
            </a:r>
          </a:p>
        </p:txBody>
      </p:sp>
      <p:sp>
        <p:nvSpPr>
          <p:cNvPr id="90116" name="Slide Number Placeholder 3">
            <a:extLst>
              <a:ext uri="{FF2B5EF4-FFF2-40B4-BE49-F238E27FC236}">
                <a16:creationId xmlns:a16="http://schemas.microsoft.com/office/drawing/2014/main" id="{342BEEA3-AD35-4937-9CB4-3A3FD461CDA4}"/>
              </a:ext>
            </a:extLst>
          </p:cNvPr>
          <p:cNvSpPr>
            <a:spLocks noGrp="1"/>
          </p:cNvSpPr>
          <p:nvPr>
            <p:ph type="sldNum" sz="quarter" idx="12"/>
          </p:nvPr>
        </p:nvSpPr>
        <p:spPr bwMode="auto">
          <a:xfrm>
            <a:off x="6553200" y="6351620"/>
            <a:ext cx="2139044" cy="369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9A3589-DAD1-4C9A-B253-F9286A629CCF}" type="slidenum">
              <a:rPr lang="en-GB" altLang="en-US" sz="1200">
                <a:solidFill>
                  <a:srgbClr val="898989"/>
                </a:solidFill>
              </a:rPr>
              <a:pPr>
                <a:spcBef>
                  <a:spcPct val="0"/>
                </a:spcBef>
                <a:buFontTx/>
                <a:buNone/>
              </a:pPr>
              <a:t>2</a:t>
            </a:fld>
            <a:endParaRPr lang="en-GB" altLang="en-US" sz="1200">
              <a:solidFill>
                <a:srgbClr val="898989"/>
              </a:solidFill>
            </a:endParaRPr>
          </a:p>
        </p:txBody>
      </p:sp>
      <p:pic>
        <p:nvPicPr>
          <p:cNvPr id="90117" name="Picture 7">
            <a:extLst>
              <a:ext uri="{FF2B5EF4-FFF2-40B4-BE49-F238E27FC236}">
                <a16:creationId xmlns:a16="http://schemas.microsoft.com/office/drawing/2014/main" id="{DA31AB08-98AD-477C-903A-0ACF68D6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4" y="312382"/>
            <a:ext cx="1994007" cy="52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04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29EEF-D997-458D-B852-B4AB878407DA}"/>
              </a:ext>
            </a:extLst>
          </p:cNvPr>
          <p:cNvSpPr>
            <a:spLocks noGrp="1"/>
          </p:cNvSpPr>
          <p:nvPr>
            <p:ph idx="1"/>
          </p:nvPr>
        </p:nvSpPr>
        <p:spPr>
          <a:xfrm>
            <a:off x="457200" y="2255838"/>
            <a:ext cx="8229600" cy="3870325"/>
          </a:xfrm>
        </p:spPr>
        <p:txBody>
          <a:bodyPr/>
          <a:lstStyle/>
          <a:p>
            <a:pPr marL="0" indent="0" algn="ctr" eaLnBrk="1" fontAlgn="auto" hangingPunct="1">
              <a:spcAft>
                <a:spcPts val="0"/>
              </a:spcAft>
              <a:buFont typeface="Arial" panose="020B0604020202020204" pitchFamily="34" charset="0"/>
              <a:buNone/>
              <a:defRPr/>
            </a:pPr>
            <a:r>
              <a:rPr lang="en-US" altLang="en-US" sz="2400" b="1" dirty="0">
                <a:solidFill>
                  <a:schemeClr val="tx2"/>
                </a:solidFill>
              </a:rPr>
              <a:t>Jodi Allen (Senior Speech and Language Therapist)</a:t>
            </a:r>
            <a:endParaRPr lang="en-US" altLang="en-US" sz="2000" dirty="0">
              <a:solidFill>
                <a:schemeClr val="tx2"/>
              </a:solidFill>
            </a:endParaRPr>
          </a:p>
          <a:p>
            <a:pPr marL="0" indent="0" algn="ctr" eaLnBrk="1" fontAlgn="auto" hangingPunct="1">
              <a:spcAft>
                <a:spcPts val="0"/>
              </a:spcAft>
              <a:buFont typeface="Arial" panose="020B0604020202020204" pitchFamily="34" charset="0"/>
              <a:buNone/>
              <a:defRPr/>
            </a:pPr>
            <a:r>
              <a:rPr lang="en-US" altLang="en-US" sz="2000" dirty="0">
                <a:solidFill>
                  <a:schemeClr val="tx2"/>
                </a:solidFill>
              </a:rPr>
              <a:t>Jodi.allen@nhs.net </a:t>
            </a:r>
          </a:p>
          <a:p>
            <a:pPr marL="0" indent="0" algn="ctr" eaLnBrk="1" fontAlgn="auto" hangingPunct="1">
              <a:spcAft>
                <a:spcPts val="0"/>
              </a:spcAft>
              <a:buFont typeface="Arial" panose="020B0604020202020204" pitchFamily="34" charset="0"/>
              <a:buNone/>
              <a:defRPr/>
            </a:pPr>
            <a:r>
              <a:rPr lang="en-US" altLang="en-US" sz="2000" dirty="0">
                <a:solidFill>
                  <a:schemeClr val="tx2"/>
                </a:solidFill>
              </a:rPr>
              <a:t>     @</a:t>
            </a:r>
            <a:r>
              <a:rPr lang="en-US" altLang="en-US" sz="2000" dirty="0" err="1">
                <a:solidFill>
                  <a:schemeClr val="tx2"/>
                </a:solidFill>
              </a:rPr>
              <a:t>JodiAllenSLT</a:t>
            </a:r>
            <a:endParaRPr lang="en-US" altLang="en-US" sz="2000" dirty="0">
              <a:solidFill>
                <a:schemeClr val="tx2"/>
              </a:solidFill>
            </a:endParaRPr>
          </a:p>
          <a:p>
            <a:pPr marL="0" indent="0" algn="ctr" eaLnBrk="1" fontAlgn="auto" hangingPunct="1">
              <a:spcAft>
                <a:spcPts val="0"/>
              </a:spcAft>
              <a:buFont typeface="Arial" panose="020B0604020202020204" pitchFamily="34" charset="0"/>
              <a:buNone/>
              <a:defRPr/>
            </a:pPr>
            <a:endParaRPr lang="en-US" altLang="en-US" sz="2000" dirty="0">
              <a:solidFill>
                <a:schemeClr val="tx2"/>
              </a:solidFill>
            </a:endParaRPr>
          </a:p>
          <a:p>
            <a:pPr marL="0" indent="0" algn="ctr" eaLnBrk="1" fontAlgn="auto" hangingPunct="1">
              <a:spcAft>
                <a:spcPts val="0"/>
              </a:spcAft>
              <a:buFont typeface="Arial" panose="020B0604020202020204" pitchFamily="34" charset="0"/>
              <a:buNone/>
              <a:defRPr/>
            </a:pPr>
            <a:r>
              <a:rPr lang="en-US" altLang="en-US" sz="2400" b="1" dirty="0">
                <a:solidFill>
                  <a:schemeClr val="tx2"/>
                </a:solidFill>
              </a:rPr>
              <a:t>Charlotte Massey (Specialist Physiotherapist)</a:t>
            </a:r>
          </a:p>
          <a:p>
            <a:pPr marL="0" indent="0" algn="ctr" eaLnBrk="1" fontAlgn="auto" hangingPunct="1">
              <a:spcAft>
                <a:spcPts val="0"/>
              </a:spcAft>
              <a:buFont typeface="Arial" panose="020B0604020202020204" pitchFamily="34" charset="0"/>
              <a:buNone/>
              <a:defRPr/>
            </a:pPr>
            <a:r>
              <a:rPr lang="en-US" altLang="en-US" sz="2000" dirty="0">
                <a:solidFill>
                  <a:schemeClr val="tx2"/>
                </a:solidFill>
              </a:rPr>
              <a:t>Charlotte.massey3@nhs.net </a:t>
            </a:r>
          </a:p>
          <a:p>
            <a:pPr marL="0" indent="0" algn="ctr" eaLnBrk="1" fontAlgn="auto" hangingPunct="1">
              <a:spcAft>
                <a:spcPts val="0"/>
              </a:spcAft>
              <a:buFont typeface="Arial" panose="020B0604020202020204" pitchFamily="34" charset="0"/>
              <a:buNone/>
              <a:defRPr/>
            </a:pPr>
            <a:r>
              <a:rPr lang="en-US" altLang="en-US" sz="2000" dirty="0">
                <a:solidFill>
                  <a:schemeClr val="tx2"/>
                </a:solidFill>
              </a:rPr>
              <a:t>     @</a:t>
            </a:r>
            <a:r>
              <a:rPr lang="en-US" altLang="en-US" sz="2000" dirty="0" err="1">
                <a:solidFill>
                  <a:schemeClr val="tx2"/>
                </a:solidFill>
              </a:rPr>
              <a:t>char_massey</a:t>
            </a:r>
            <a:endParaRPr lang="en-US" altLang="en-US" sz="2000" dirty="0">
              <a:solidFill>
                <a:schemeClr val="tx2"/>
              </a:solidFill>
            </a:endParaRPr>
          </a:p>
          <a:p>
            <a:pPr marL="0" indent="0" algn="ctr" eaLnBrk="1" fontAlgn="auto" hangingPunct="1">
              <a:spcAft>
                <a:spcPts val="0"/>
              </a:spcAft>
              <a:buFont typeface="Arial" panose="020B0604020202020204" pitchFamily="34" charset="0"/>
              <a:buNone/>
              <a:defRPr/>
            </a:pPr>
            <a:endParaRPr lang="en-US" altLang="en-US" sz="2000" dirty="0">
              <a:solidFill>
                <a:schemeClr val="tx2"/>
              </a:solidFill>
            </a:endParaRPr>
          </a:p>
          <a:p>
            <a:pPr marL="0" indent="0" algn="ctr" eaLnBrk="1" fontAlgn="auto" hangingPunct="1">
              <a:spcAft>
                <a:spcPts val="0"/>
              </a:spcAft>
              <a:buFont typeface="Arial" panose="020B0604020202020204" pitchFamily="34" charset="0"/>
              <a:buNone/>
              <a:defRPr/>
            </a:pPr>
            <a:r>
              <a:rPr lang="en-US" altLang="en-US" sz="1400" dirty="0">
                <a:solidFill>
                  <a:schemeClr val="tx2"/>
                </a:solidFill>
              </a:rPr>
              <a:t>The National Hospital for Neurology and Neurosurgery, </a:t>
            </a:r>
          </a:p>
          <a:p>
            <a:pPr marL="0" indent="0" algn="ctr" eaLnBrk="1" fontAlgn="auto" hangingPunct="1">
              <a:spcAft>
                <a:spcPts val="0"/>
              </a:spcAft>
              <a:buFont typeface="Arial" panose="020B0604020202020204" pitchFamily="34" charset="0"/>
              <a:buNone/>
              <a:defRPr/>
            </a:pPr>
            <a:r>
              <a:rPr lang="en-US" altLang="en-US" sz="1400" dirty="0">
                <a:solidFill>
                  <a:schemeClr val="tx2"/>
                </a:solidFill>
              </a:rPr>
              <a:t>Queen Square, </a:t>
            </a:r>
          </a:p>
          <a:p>
            <a:pPr marL="0" indent="0" algn="ctr" eaLnBrk="1" fontAlgn="auto" hangingPunct="1">
              <a:spcAft>
                <a:spcPts val="0"/>
              </a:spcAft>
              <a:buFont typeface="Arial" panose="020B0604020202020204" pitchFamily="34" charset="0"/>
              <a:buNone/>
              <a:defRPr/>
            </a:pPr>
            <a:r>
              <a:rPr lang="en-US" altLang="en-US" sz="1400" dirty="0">
                <a:solidFill>
                  <a:schemeClr val="tx2"/>
                </a:solidFill>
              </a:rPr>
              <a:t>London</a:t>
            </a:r>
          </a:p>
          <a:p>
            <a:pPr marL="0" indent="0" algn="ctr" eaLnBrk="1" fontAlgn="auto" hangingPunct="1">
              <a:spcAft>
                <a:spcPts val="0"/>
              </a:spcAft>
              <a:buFont typeface="Arial" panose="020B0604020202020204" pitchFamily="34" charset="0"/>
              <a:buNone/>
              <a:defRPr/>
            </a:pPr>
            <a:r>
              <a:rPr lang="en-US" altLang="en-US" sz="1400" dirty="0">
                <a:solidFill>
                  <a:schemeClr val="tx2"/>
                </a:solidFill>
              </a:rPr>
              <a:t>WC1N 3BG</a:t>
            </a:r>
          </a:p>
          <a:p>
            <a:pPr>
              <a:defRPr/>
            </a:pPr>
            <a:endParaRPr lang="en-GB" dirty="0"/>
          </a:p>
        </p:txBody>
      </p:sp>
      <p:sp>
        <p:nvSpPr>
          <p:cNvPr id="121859" name="Slide Number Placeholder 3">
            <a:extLst>
              <a:ext uri="{FF2B5EF4-FFF2-40B4-BE49-F238E27FC236}">
                <a16:creationId xmlns:a16="http://schemas.microsoft.com/office/drawing/2014/main" id="{D5A27E9C-4F5B-4F3A-94ED-33C0A9DCBF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C1D2BD-9D04-40B1-AA9E-4A8788FDC902}" type="slidenum">
              <a:rPr lang="en-GB" altLang="en-US" sz="1200">
                <a:solidFill>
                  <a:srgbClr val="898989"/>
                </a:solidFill>
              </a:rPr>
              <a:pPr>
                <a:spcBef>
                  <a:spcPct val="0"/>
                </a:spcBef>
                <a:buFontTx/>
                <a:buNone/>
              </a:pPr>
              <a:t>20</a:t>
            </a:fld>
            <a:endParaRPr lang="en-GB" altLang="en-US" sz="1200">
              <a:solidFill>
                <a:srgbClr val="898989"/>
              </a:solidFill>
            </a:endParaRPr>
          </a:p>
        </p:txBody>
      </p:sp>
      <p:sp>
        <p:nvSpPr>
          <p:cNvPr id="121860" name="Title 1">
            <a:extLst>
              <a:ext uri="{FF2B5EF4-FFF2-40B4-BE49-F238E27FC236}">
                <a16:creationId xmlns:a16="http://schemas.microsoft.com/office/drawing/2014/main" id="{5FEAA24F-123B-4986-9DD4-45C81622E4D3}"/>
              </a:ext>
            </a:extLst>
          </p:cNvPr>
          <p:cNvSpPr>
            <a:spLocks noGrp="1"/>
          </p:cNvSpPr>
          <p:nvPr>
            <p:ph type="title"/>
          </p:nvPr>
        </p:nvSpPr>
        <p:spPr>
          <a:xfrm>
            <a:off x="577850" y="963613"/>
            <a:ext cx="8229600" cy="1143000"/>
          </a:xfrm>
        </p:spPr>
        <p:txBody>
          <a:bodyPr/>
          <a:lstStyle/>
          <a:p>
            <a:r>
              <a:rPr lang="en-GB" altLang="en-US" b="1"/>
              <a:t>Contact Information</a:t>
            </a:r>
          </a:p>
        </p:txBody>
      </p:sp>
      <p:pic>
        <p:nvPicPr>
          <p:cNvPr id="121861" name="Picture 2">
            <a:extLst>
              <a:ext uri="{FF2B5EF4-FFF2-40B4-BE49-F238E27FC236}">
                <a16:creationId xmlns:a16="http://schemas.microsoft.com/office/drawing/2014/main" id="{87426C62-5901-44E8-AD6D-FC7813C2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3141663"/>
            <a:ext cx="263525"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2" name="Picture 2">
            <a:extLst>
              <a:ext uri="{FF2B5EF4-FFF2-40B4-BE49-F238E27FC236}">
                <a16:creationId xmlns:a16="http://schemas.microsoft.com/office/drawing/2014/main" id="{018A9D10-E052-4716-B54A-D95BF5EE7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4687888"/>
            <a:ext cx="263525"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909069-CC5D-445E-AED5-D1704260B373}"/>
              </a:ext>
            </a:extLst>
          </p:cNvPr>
          <p:cNvPicPr>
            <a:picLocks noChangeAspect="1"/>
          </p:cNvPicPr>
          <p:nvPr/>
        </p:nvPicPr>
        <p:blipFill>
          <a:blip r:embed="rId2"/>
          <a:stretch>
            <a:fillRect/>
          </a:stretch>
        </p:blipFill>
        <p:spPr>
          <a:xfrm>
            <a:off x="6535267" y="3751793"/>
            <a:ext cx="2567486" cy="3027993"/>
          </a:xfrm>
          <a:prstGeom prst="rect">
            <a:avLst/>
          </a:prstGeom>
        </p:spPr>
      </p:pic>
      <p:sp>
        <p:nvSpPr>
          <p:cNvPr id="89090" name="Title 1">
            <a:extLst>
              <a:ext uri="{FF2B5EF4-FFF2-40B4-BE49-F238E27FC236}">
                <a16:creationId xmlns:a16="http://schemas.microsoft.com/office/drawing/2014/main" id="{637A7C5C-63A1-4608-B536-BF636F6D64FC}"/>
              </a:ext>
            </a:extLst>
          </p:cNvPr>
          <p:cNvSpPr>
            <a:spLocks noGrp="1"/>
          </p:cNvSpPr>
          <p:nvPr>
            <p:ph type="title"/>
          </p:nvPr>
        </p:nvSpPr>
        <p:spPr>
          <a:xfrm>
            <a:off x="462856" y="870085"/>
            <a:ext cx="8250599" cy="1157810"/>
          </a:xfrm>
        </p:spPr>
        <p:txBody>
          <a:bodyPr/>
          <a:lstStyle/>
          <a:p>
            <a:pPr>
              <a:defRPr/>
            </a:pPr>
            <a:r>
              <a:rPr lang="en-GB" altLang="en-US" sz="3600" b="1" dirty="0">
                <a:solidFill>
                  <a:schemeClr val="accent5">
                    <a:lumMod val="50000"/>
                  </a:schemeClr>
                </a:solidFill>
              </a:rPr>
              <a:t>Disclosures </a:t>
            </a:r>
          </a:p>
        </p:txBody>
      </p:sp>
      <p:sp>
        <p:nvSpPr>
          <p:cNvPr id="3" name="Content Placeholder 2">
            <a:extLst>
              <a:ext uri="{FF2B5EF4-FFF2-40B4-BE49-F238E27FC236}">
                <a16:creationId xmlns:a16="http://schemas.microsoft.com/office/drawing/2014/main" id="{A158A037-208E-4B5B-A3EC-B84591FA2FAE}"/>
              </a:ext>
            </a:extLst>
          </p:cNvPr>
          <p:cNvSpPr>
            <a:spLocks noGrp="1"/>
          </p:cNvSpPr>
          <p:nvPr>
            <p:ph idx="1"/>
          </p:nvPr>
        </p:nvSpPr>
        <p:spPr>
          <a:xfrm>
            <a:off x="950913" y="1749520"/>
            <a:ext cx="7889316" cy="4584605"/>
          </a:xfrm>
        </p:spPr>
        <p:txBody>
          <a:bodyPr/>
          <a:lstStyle/>
          <a:p>
            <a:pPr marL="0" indent="0">
              <a:buFont typeface="Arial" panose="020B0604020202020204" pitchFamily="34" charset="0"/>
              <a:buNone/>
              <a:defRPr/>
            </a:pPr>
            <a:endParaRPr lang="en-GB" sz="2800" dirty="0"/>
          </a:p>
          <a:p>
            <a:pPr>
              <a:defRPr/>
            </a:pPr>
            <a:r>
              <a:rPr lang="en-GB" dirty="0"/>
              <a:t>No disclosures</a:t>
            </a:r>
          </a:p>
          <a:p>
            <a:pPr marL="0" indent="0">
              <a:buFont typeface="Arial" panose="020B0604020202020204" pitchFamily="34" charset="0"/>
              <a:buNone/>
              <a:defRPr/>
            </a:pPr>
            <a:endParaRPr lang="en-GB" dirty="0"/>
          </a:p>
          <a:p>
            <a:pPr>
              <a:defRPr/>
            </a:pPr>
            <a:r>
              <a:rPr lang="en-GB" dirty="0"/>
              <a:t>With thanks to the Allied Health Professionals Forum 2019</a:t>
            </a:r>
          </a:p>
        </p:txBody>
      </p:sp>
      <p:sp>
        <p:nvSpPr>
          <p:cNvPr id="90116" name="Slide Number Placeholder 3">
            <a:extLst>
              <a:ext uri="{FF2B5EF4-FFF2-40B4-BE49-F238E27FC236}">
                <a16:creationId xmlns:a16="http://schemas.microsoft.com/office/drawing/2014/main" id="{342BEEA3-AD35-4937-9CB4-3A3FD461CDA4}"/>
              </a:ext>
            </a:extLst>
          </p:cNvPr>
          <p:cNvSpPr>
            <a:spLocks noGrp="1"/>
          </p:cNvSpPr>
          <p:nvPr>
            <p:ph type="sldNum" sz="quarter" idx="12"/>
          </p:nvPr>
        </p:nvSpPr>
        <p:spPr bwMode="auto">
          <a:xfrm>
            <a:off x="6553200" y="6351620"/>
            <a:ext cx="2139044" cy="369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9A3589-DAD1-4C9A-B253-F9286A629CCF}" type="slidenum">
              <a:rPr lang="en-GB" altLang="en-US" sz="1200">
                <a:solidFill>
                  <a:srgbClr val="898989"/>
                </a:solidFill>
              </a:rPr>
              <a:pPr>
                <a:spcBef>
                  <a:spcPct val="0"/>
                </a:spcBef>
                <a:buFontTx/>
                <a:buNone/>
              </a:pPr>
              <a:t>3</a:t>
            </a:fld>
            <a:endParaRPr lang="en-GB" altLang="en-US" sz="1200">
              <a:solidFill>
                <a:srgbClr val="898989"/>
              </a:solidFill>
            </a:endParaRPr>
          </a:p>
        </p:txBody>
      </p:sp>
      <p:pic>
        <p:nvPicPr>
          <p:cNvPr id="90117" name="Picture 7">
            <a:extLst>
              <a:ext uri="{FF2B5EF4-FFF2-40B4-BE49-F238E27FC236}">
                <a16:creationId xmlns:a16="http://schemas.microsoft.com/office/drawing/2014/main" id="{DA31AB08-98AD-477C-903A-0ACF68D61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4" y="312382"/>
            <a:ext cx="1994007" cy="52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113" name="Group 90112">
            <a:extLst>
              <a:ext uri="{FF2B5EF4-FFF2-40B4-BE49-F238E27FC236}">
                <a16:creationId xmlns:a16="http://schemas.microsoft.com/office/drawing/2014/main" id="{0836AD13-68B7-4BFE-8A61-A53BB40582B2}"/>
              </a:ext>
            </a:extLst>
          </p:cNvPr>
          <p:cNvGrpSpPr/>
          <p:nvPr/>
        </p:nvGrpSpPr>
        <p:grpSpPr>
          <a:xfrm>
            <a:off x="83629" y="-6883791"/>
            <a:ext cx="9027747" cy="13741791"/>
            <a:chOff x="83629" y="-6883791"/>
            <a:chExt cx="9027747" cy="13741791"/>
          </a:xfrm>
        </p:grpSpPr>
        <p:grpSp>
          <p:nvGrpSpPr>
            <p:cNvPr id="90112" name="Group 90111">
              <a:extLst>
                <a:ext uri="{FF2B5EF4-FFF2-40B4-BE49-F238E27FC236}">
                  <a16:creationId xmlns:a16="http://schemas.microsoft.com/office/drawing/2014/main" id="{4CF6E131-7EAD-4D88-8F87-86DF0305E208}"/>
                </a:ext>
              </a:extLst>
            </p:cNvPr>
            <p:cNvGrpSpPr/>
            <p:nvPr/>
          </p:nvGrpSpPr>
          <p:grpSpPr>
            <a:xfrm>
              <a:off x="97198" y="44624"/>
              <a:ext cx="9014178" cy="6813376"/>
              <a:chOff x="97198" y="44624"/>
              <a:chExt cx="9014178" cy="6813376"/>
            </a:xfrm>
          </p:grpSpPr>
          <p:pic>
            <p:nvPicPr>
              <p:cNvPr id="4" name="Picture 3">
                <a:extLst>
                  <a:ext uri="{FF2B5EF4-FFF2-40B4-BE49-F238E27FC236}">
                    <a16:creationId xmlns:a16="http://schemas.microsoft.com/office/drawing/2014/main" id="{00D76011-8774-4F4B-93A9-FCE1F772AE9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60227" y="2217611"/>
                <a:ext cx="433744" cy="557253"/>
              </a:xfrm>
              <a:prstGeom prst="rect">
                <a:avLst/>
              </a:prstGeom>
            </p:spPr>
          </p:pic>
          <p:pic>
            <p:nvPicPr>
              <p:cNvPr id="8" name="Picture 7">
                <a:extLst>
                  <a:ext uri="{FF2B5EF4-FFF2-40B4-BE49-F238E27FC236}">
                    <a16:creationId xmlns:a16="http://schemas.microsoft.com/office/drawing/2014/main" id="{0A729BBA-9B3E-4374-A589-22F5C3D2E13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59817" y="717919"/>
                <a:ext cx="433744" cy="557253"/>
              </a:xfrm>
              <a:prstGeom prst="rect">
                <a:avLst/>
              </a:prstGeom>
            </p:spPr>
          </p:pic>
          <p:pic>
            <p:nvPicPr>
              <p:cNvPr id="9" name="Picture 8">
                <a:extLst>
                  <a:ext uri="{FF2B5EF4-FFF2-40B4-BE49-F238E27FC236}">
                    <a16:creationId xmlns:a16="http://schemas.microsoft.com/office/drawing/2014/main" id="{61D00FF6-798F-4885-8141-EA1615A329F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25983" y="4967768"/>
                <a:ext cx="433744" cy="557253"/>
              </a:xfrm>
              <a:prstGeom prst="rect">
                <a:avLst/>
              </a:prstGeom>
            </p:spPr>
          </p:pic>
          <p:pic>
            <p:nvPicPr>
              <p:cNvPr id="10" name="Picture 9">
                <a:extLst>
                  <a:ext uri="{FF2B5EF4-FFF2-40B4-BE49-F238E27FC236}">
                    <a16:creationId xmlns:a16="http://schemas.microsoft.com/office/drawing/2014/main" id="{1390F077-B6C9-47E3-A0CA-29CD1D334FC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48534" y="2767736"/>
                <a:ext cx="433744" cy="557253"/>
              </a:xfrm>
              <a:prstGeom prst="rect">
                <a:avLst/>
              </a:prstGeom>
            </p:spPr>
          </p:pic>
          <p:pic>
            <p:nvPicPr>
              <p:cNvPr id="11" name="Picture 10">
                <a:extLst>
                  <a:ext uri="{FF2B5EF4-FFF2-40B4-BE49-F238E27FC236}">
                    <a16:creationId xmlns:a16="http://schemas.microsoft.com/office/drawing/2014/main" id="{E4683A25-2AAB-4C0F-B146-D893D0C911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24836" y="3459186"/>
                <a:ext cx="224569" cy="288515"/>
              </a:xfrm>
              <a:prstGeom prst="rect">
                <a:avLst/>
              </a:prstGeom>
            </p:spPr>
          </p:pic>
          <p:pic>
            <p:nvPicPr>
              <p:cNvPr id="12" name="Picture 11">
                <a:extLst>
                  <a:ext uri="{FF2B5EF4-FFF2-40B4-BE49-F238E27FC236}">
                    <a16:creationId xmlns:a16="http://schemas.microsoft.com/office/drawing/2014/main" id="{81A9E3A3-98E1-4370-967B-A7EE698513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90133" y="1225469"/>
                <a:ext cx="433744" cy="557253"/>
              </a:xfrm>
              <a:prstGeom prst="rect">
                <a:avLst/>
              </a:prstGeom>
            </p:spPr>
          </p:pic>
          <p:pic>
            <p:nvPicPr>
              <p:cNvPr id="13" name="Picture 12">
                <a:extLst>
                  <a:ext uri="{FF2B5EF4-FFF2-40B4-BE49-F238E27FC236}">
                    <a16:creationId xmlns:a16="http://schemas.microsoft.com/office/drawing/2014/main" id="{D790C740-1934-473A-8B02-B4E2572A7B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9902" y="2657670"/>
                <a:ext cx="433744" cy="557253"/>
              </a:xfrm>
              <a:prstGeom prst="rect">
                <a:avLst/>
              </a:prstGeom>
            </p:spPr>
          </p:pic>
          <p:pic>
            <p:nvPicPr>
              <p:cNvPr id="14" name="Picture 13">
                <a:extLst>
                  <a:ext uri="{FF2B5EF4-FFF2-40B4-BE49-F238E27FC236}">
                    <a16:creationId xmlns:a16="http://schemas.microsoft.com/office/drawing/2014/main" id="{FB5E3D31-E369-49E3-ABD9-8D5BD107479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00002" y="4630155"/>
                <a:ext cx="433744" cy="557253"/>
              </a:xfrm>
              <a:prstGeom prst="rect">
                <a:avLst/>
              </a:prstGeom>
            </p:spPr>
          </p:pic>
          <p:pic>
            <p:nvPicPr>
              <p:cNvPr id="15" name="Picture 14">
                <a:extLst>
                  <a:ext uri="{FF2B5EF4-FFF2-40B4-BE49-F238E27FC236}">
                    <a16:creationId xmlns:a16="http://schemas.microsoft.com/office/drawing/2014/main" id="{A0079CB4-97AA-4848-8121-270C724285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16701" y="6155931"/>
                <a:ext cx="433744" cy="557253"/>
              </a:xfrm>
              <a:prstGeom prst="rect">
                <a:avLst/>
              </a:prstGeom>
            </p:spPr>
          </p:pic>
          <p:pic>
            <p:nvPicPr>
              <p:cNvPr id="16" name="Picture 15">
                <a:extLst>
                  <a:ext uri="{FF2B5EF4-FFF2-40B4-BE49-F238E27FC236}">
                    <a16:creationId xmlns:a16="http://schemas.microsoft.com/office/drawing/2014/main" id="{FCC478E7-BF60-44FD-B377-23C782C0DB6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51964" y="4692705"/>
                <a:ext cx="433744" cy="557253"/>
              </a:xfrm>
              <a:prstGeom prst="rect">
                <a:avLst/>
              </a:prstGeom>
            </p:spPr>
          </p:pic>
          <p:pic>
            <p:nvPicPr>
              <p:cNvPr id="17" name="Picture 16">
                <a:extLst>
                  <a:ext uri="{FF2B5EF4-FFF2-40B4-BE49-F238E27FC236}">
                    <a16:creationId xmlns:a16="http://schemas.microsoft.com/office/drawing/2014/main" id="{7CF2BB7E-7FC8-449A-A51E-D0BB913A293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09302" y="5264610"/>
                <a:ext cx="433744" cy="557253"/>
              </a:xfrm>
              <a:prstGeom prst="rect">
                <a:avLst/>
              </a:prstGeom>
            </p:spPr>
          </p:pic>
          <p:pic>
            <p:nvPicPr>
              <p:cNvPr id="18" name="Picture 17">
                <a:extLst>
                  <a:ext uri="{FF2B5EF4-FFF2-40B4-BE49-F238E27FC236}">
                    <a16:creationId xmlns:a16="http://schemas.microsoft.com/office/drawing/2014/main" id="{3B71F9F4-1484-4A6E-9611-9C8C2AE376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97645" y="1942549"/>
                <a:ext cx="433744" cy="557253"/>
              </a:xfrm>
              <a:prstGeom prst="rect">
                <a:avLst/>
              </a:prstGeom>
            </p:spPr>
          </p:pic>
          <p:pic>
            <p:nvPicPr>
              <p:cNvPr id="19" name="Picture 18">
                <a:extLst>
                  <a:ext uri="{FF2B5EF4-FFF2-40B4-BE49-F238E27FC236}">
                    <a16:creationId xmlns:a16="http://schemas.microsoft.com/office/drawing/2014/main" id="{0F4CCFDB-F2C1-4C9F-834E-20A6EB83005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92451" y="1531967"/>
                <a:ext cx="224569" cy="288515"/>
              </a:xfrm>
              <a:prstGeom prst="rect">
                <a:avLst/>
              </a:prstGeom>
            </p:spPr>
          </p:pic>
          <p:pic>
            <p:nvPicPr>
              <p:cNvPr id="20" name="Picture 19">
                <a:extLst>
                  <a:ext uri="{FF2B5EF4-FFF2-40B4-BE49-F238E27FC236}">
                    <a16:creationId xmlns:a16="http://schemas.microsoft.com/office/drawing/2014/main" id="{BC912ACF-A194-43FB-919C-D276422C09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0912" y="4703303"/>
                <a:ext cx="224569" cy="288515"/>
              </a:xfrm>
              <a:prstGeom prst="rect">
                <a:avLst/>
              </a:prstGeom>
            </p:spPr>
          </p:pic>
          <p:pic>
            <p:nvPicPr>
              <p:cNvPr id="21" name="Picture 20">
                <a:extLst>
                  <a:ext uri="{FF2B5EF4-FFF2-40B4-BE49-F238E27FC236}">
                    <a16:creationId xmlns:a16="http://schemas.microsoft.com/office/drawing/2014/main" id="{800CD008-EEC8-42CA-8AEC-D289BABDD7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46782" y="2000338"/>
                <a:ext cx="224569" cy="288515"/>
              </a:xfrm>
              <a:prstGeom prst="rect">
                <a:avLst/>
              </a:prstGeom>
            </p:spPr>
          </p:pic>
          <p:pic>
            <p:nvPicPr>
              <p:cNvPr id="22" name="Picture 21">
                <a:extLst>
                  <a:ext uri="{FF2B5EF4-FFF2-40B4-BE49-F238E27FC236}">
                    <a16:creationId xmlns:a16="http://schemas.microsoft.com/office/drawing/2014/main" id="{F26916D7-E81D-4610-9778-297DBE01C6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61354" y="4703303"/>
                <a:ext cx="224569" cy="288515"/>
              </a:xfrm>
              <a:prstGeom prst="rect">
                <a:avLst/>
              </a:prstGeom>
            </p:spPr>
          </p:pic>
          <p:pic>
            <p:nvPicPr>
              <p:cNvPr id="23" name="Picture 22">
                <a:extLst>
                  <a:ext uri="{FF2B5EF4-FFF2-40B4-BE49-F238E27FC236}">
                    <a16:creationId xmlns:a16="http://schemas.microsoft.com/office/drawing/2014/main" id="{F492DAC3-E86F-4D9A-B1D9-8930E259844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66676" y="2918910"/>
                <a:ext cx="224569" cy="288515"/>
              </a:xfrm>
              <a:prstGeom prst="rect">
                <a:avLst/>
              </a:prstGeom>
            </p:spPr>
          </p:pic>
          <p:pic>
            <p:nvPicPr>
              <p:cNvPr id="24" name="Picture 23">
                <a:extLst>
                  <a:ext uri="{FF2B5EF4-FFF2-40B4-BE49-F238E27FC236}">
                    <a16:creationId xmlns:a16="http://schemas.microsoft.com/office/drawing/2014/main" id="{2CBEFF55-F76A-40BE-B9C6-16158F9BCA2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68436" y="2897002"/>
                <a:ext cx="224569" cy="288515"/>
              </a:xfrm>
              <a:prstGeom prst="rect">
                <a:avLst/>
              </a:prstGeom>
            </p:spPr>
          </p:pic>
          <p:pic>
            <p:nvPicPr>
              <p:cNvPr id="25" name="Picture 24">
                <a:extLst>
                  <a:ext uri="{FF2B5EF4-FFF2-40B4-BE49-F238E27FC236}">
                    <a16:creationId xmlns:a16="http://schemas.microsoft.com/office/drawing/2014/main" id="{BFC1A98A-1DE3-4178-9C1D-8AC2BA5EFB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80986" y="2936169"/>
                <a:ext cx="224569" cy="288515"/>
              </a:xfrm>
              <a:prstGeom prst="rect">
                <a:avLst/>
              </a:prstGeom>
            </p:spPr>
          </p:pic>
          <p:pic>
            <p:nvPicPr>
              <p:cNvPr id="26" name="Picture 25">
                <a:extLst>
                  <a:ext uri="{FF2B5EF4-FFF2-40B4-BE49-F238E27FC236}">
                    <a16:creationId xmlns:a16="http://schemas.microsoft.com/office/drawing/2014/main" id="{F7AAA4D4-4B48-4300-9A5D-DDE17B0138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52628" y="286516"/>
                <a:ext cx="224569" cy="288515"/>
              </a:xfrm>
              <a:prstGeom prst="rect">
                <a:avLst/>
              </a:prstGeom>
            </p:spPr>
          </p:pic>
          <p:pic>
            <p:nvPicPr>
              <p:cNvPr id="27" name="Picture 26">
                <a:extLst>
                  <a:ext uri="{FF2B5EF4-FFF2-40B4-BE49-F238E27FC236}">
                    <a16:creationId xmlns:a16="http://schemas.microsoft.com/office/drawing/2014/main" id="{3FAD8A7A-C23E-4C6C-A6DF-DCF42B0ED26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01171" y="3852124"/>
                <a:ext cx="224569" cy="288515"/>
              </a:xfrm>
              <a:prstGeom prst="rect">
                <a:avLst/>
              </a:prstGeom>
            </p:spPr>
          </p:pic>
          <p:pic>
            <p:nvPicPr>
              <p:cNvPr id="28" name="Picture 27">
                <a:extLst>
                  <a:ext uri="{FF2B5EF4-FFF2-40B4-BE49-F238E27FC236}">
                    <a16:creationId xmlns:a16="http://schemas.microsoft.com/office/drawing/2014/main" id="{1265D9E2-93D6-4FAB-A310-66AF18CE4C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98611" y="3467539"/>
                <a:ext cx="224569" cy="288515"/>
              </a:xfrm>
              <a:prstGeom prst="rect">
                <a:avLst/>
              </a:prstGeom>
            </p:spPr>
          </p:pic>
          <p:pic>
            <p:nvPicPr>
              <p:cNvPr id="29" name="Picture 28">
                <a:extLst>
                  <a:ext uri="{FF2B5EF4-FFF2-40B4-BE49-F238E27FC236}">
                    <a16:creationId xmlns:a16="http://schemas.microsoft.com/office/drawing/2014/main" id="{C8C19A67-9CCD-412B-A948-D6B8B604E9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86807" y="1109995"/>
                <a:ext cx="224569" cy="288515"/>
              </a:xfrm>
              <a:prstGeom prst="rect">
                <a:avLst/>
              </a:prstGeom>
            </p:spPr>
          </p:pic>
          <p:pic>
            <p:nvPicPr>
              <p:cNvPr id="30" name="Picture 29">
                <a:extLst>
                  <a:ext uri="{FF2B5EF4-FFF2-40B4-BE49-F238E27FC236}">
                    <a16:creationId xmlns:a16="http://schemas.microsoft.com/office/drawing/2014/main" id="{4DE6946C-DFA1-43D4-A435-117E20C3FA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98916" y="6136767"/>
                <a:ext cx="224569" cy="288515"/>
              </a:xfrm>
              <a:prstGeom prst="rect">
                <a:avLst/>
              </a:prstGeom>
            </p:spPr>
          </p:pic>
          <p:pic>
            <p:nvPicPr>
              <p:cNvPr id="31" name="Picture 30">
                <a:extLst>
                  <a:ext uri="{FF2B5EF4-FFF2-40B4-BE49-F238E27FC236}">
                    <a16:creationId xmlns:a16="http://schemas.microsoft.com/office/drawing/2014/main" id="{698221B9-D3FC-44BE-B12B-F96E9FD318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53176" y="2184514"/>
                <a:ext cx="433744" cy="557253"/>
              </a:xfrm>
              <a:prstGeom prst="rect">
                <a:avLst/>
              </a:prstGeom>
            </p:spPr>
          </p:pic>
          <p:pic>
            <p:nvPicPr>
              <p:cNvPr id="32" name="Picture 31">
                <a:extLst>
                  <a:ext uri="{FF2B5EF4-FFF2-40B4-BE49-F238E27FC236}">
                    <a16:creationId xmlns:a16="http://schemas.microsoft.com/office/drawing/2014/main" id="{C968AF0E-458C-41D8-9B27-2E9E4C282A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5361" y="5517894"/>
                <a:ext cx="433744" cy="557253"/>
              </a:xfrm>
              <a:prstGeom prst="rect">
                <a:avLst/>
              </a:prstGeom>
            </p:spPr>
          </p:pic>
          <p:pic>
            <p:nvPicPr>
              <p:cNvPr id="33" name="Picture 32">
                <a:extLst>
                  <a:ext uri="{FF2B5EF4-FFF2-40B4-BE49-F238E27FC236}">
                    <a16:creationId xmlns:a16="http://schemas.microsoft.com/office/drawing/2014/main" id="{109BE76F-AF91-4F37-9EBD-39F6B57950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333" y="1210226"/>
                <a:ext cx="433744" cy="557253"/>
              </a:xfrm>
              <a:prstGeom prst="rect">
                <a:avLst/>
              </a:prstGeom>
            </p:spPr>
          </p:pic>
          <p:pic>
            <p:nvPicPr>
              <p:cNvPr id="34" name="Picture 33">
                <a:extLst>
                  <a:ext uri="{FF2B5EF4-FFF2-40B4-BE49-F238E27FC236}">
                    <a16:creationId xmlns:a16="http://schemas.microsoft.com/office/drawing/2014/main" id="{51D6C9AB-CF97-45D6-AAC0-5C4A98CFFB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60128" y="684822"/>
                <a:ext cx="433744" cy="557253"/>
              </a:xfrm>
              <a:prstGeom prst="rect">
                <a:avLst/>
              </a:prstGeom>
            </p:spPr>
          </p:pic>
          <p:pic>
            <p:nvPicPr>
              <p:cNvPr id="35" name="Picture 34">
                <a:extLst>
                  <a:ext uri="{FF2B5EF4-FFF2-40B4-BE49-F238E27FC236}">
                    <a16:creationId xmlns:a16="http://schemas.microsoft.com/office/drawing/2014/main" id="{166F33AC-C06F-4128-B808-EB99F1B0C47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23140" y="2767736"/>
                <a:ext cx="433744" cy="557253"/>
              </a:xfrm>
              <a:prstGeom prst="rect">
                <a:avLst/>
              </a:prstGeom>
            </p:spPr>
          </p:pic>
          <p:pic>
            <p:nvPicPr>
              <p:cNvPr id="36" name="Picture 35">
                <a:extLst>
                  <a:ext uri="{FF2B5EF4-FFF2-40B4-BE49-F238E27FC236}">
                    <a16:creationId xmlns:a16="http://schemas.microsoft.com/office/drawing/2014/main" id="{4BFC448D-8FDD-4F55-837E-EC2FC5AE48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14566" y="1455442"/>
                <a:ext cx="433744" cy="557253"/>
              </a:xfrm>
              <a:prstGeom prst="rect">
                <a:avLst/>
              </a:prstGeom>
            </p:spPr>
          </p:pic>
          <p:pic>
            <p:nvPicPr>
              <p:cNvPr id="37" name="Picture 36">
                <a:extLst>
                  <a:ext uri="{FF2B5EF4-FFF2-40B4-BE49-F238E27FC236}">
                    <a16:creationId xmlns:a16="http://schemas.microsoft.com/office/drawing/2014/main" id="{3634CF9C-1D99-4C31-B702-BD4B17687D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73915" y="5556149"/>
                <a:ext cx="433744" cy="557253"/>
              </a:xfrm>
              <a:prstGeom prst="rect">
                <a:avLst/>
              </a:prstGeom>
            </p:spPr>
          </p:pic>
          <p:pic>
            <p:nvPicPr>
              <p:cNvPr id="38" name="Picture 37">
                <a:extLst>
                  <a:ext uri="{FF2B5EF4-FFF2-40B4-BE49-F238E27FC236}">
                    <a16:creationId xmlns:a16="http://schemas.microsoft.com/office/drawing/2014/main" id="{FA5C55BD-4CE1-415F-9E40-420382D525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55172" y="3339584"/>
                <a:ext cx="433744" cy="557253"/>
              </a:xfrm>
              <a:prstGeom prst="rect">
                <a:avLst/>
              </a:prstGeom>
            </p:spPr>
          </p:pic>
          <p:pic>
            <p:nvPicPr>
              <p:cNvPr id="39" name="Picture 38">
                <a:extLst>
                  <a:ext uri="{FF2B5EF4-FFF2-40B4-BE49-F238E27FC236}">
                    <a16:creationId xmlns:a16="http://schemas.microsoft.com/office/drawing/2014/main" id="{9F4DC6F8-7D85-4D9D-A922-216A43083EE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198" y="3440973"/>
                <a:ext cx="433744" cy="557253"/>
              </a:xfrm>
              <a:prstGeom prst="rect">
                <a:avLst/>
              </a:prstGeom>
            </p:spPr>
          </p:pic>
          <p:pic>
            <p:nvPicPr>
              <p:cNvPr id="40" name="Picture 39">
                <a:extLst>
                  <a:ext uri="{FF2B5EF4-FFF2-40B4-BE49-F238E27FC236}">
                    <a16:creationId xmlns:a16="http://schemas.microsoft.com/office/drawing/2014/main" id="{1AAD5467-F03C-4079-931E-A0E3E35235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44832" y="6300747"/>
                <a:ext cx="433744" cy="557253"/>
              </a:xfrm>
              <a:prstGeom prst="rect">
                <a:avLst/>
              </a:prstGeom>
            </p:spPr>
          </p:pic>
          <p:pic>
            <p:nvPicPr>
              <p:cNvPr id="41" name="Picture 40">
                <a:extLst>
                  <a:ext uri="{FF2B5EF4-FFF2-40B4-BE49-F238E27FC236}">
                    <a16:creationId xmlns:a16="http://schemas.microsoft.com/office/drawing/2014/main" id="{520AFBFA-6763-4ECA-80FB-F4D6ED58344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53176" y="4355087"/>
                <a:ext cx="433744" cy="557253"/>
              </a:xfrm>
              <a:prstGeom prst="rect">
                <a:avLst/>
              </a:prstGeom>
            </p:spPr>
          </p:pic>
          <p:pic>
            <p:nvPicPr>
              <p:cNvPr id="42" name="Picture 41">
                <a:extLst>
                  <a:ext uri="{FF2B5EF4-FFF2-40B4-BE49-F238E27FC236}">
                    <a16:creationId xmlns:a16="http://schemas.microsoft.com/office/drawing/2014/main" id="{EE666A21-A0E4-4FB9-B7D7-FCA5C5D2E8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97645" y="6146658"/>
                <a:ext cx="433744" cy="557253"/>
              </a:xfrm>
              <a:prstGeom prst="rect">
                <a:avLst/>
              </a:prstGeom>
            </p:spPr>
          </p:pic>
          <p:pic>
            <p:nvPicPr>
              <p:cNvPr id="43" name="Picture 42">
                <a:extLst>
                  <a:ext uri="{FF2B5EF4-FFF2-40B4-BE49-F238E27FC236}">
                    <a16:creationId xmlns:a16="http://schemas.microsoft.com/office/drawing/2014/main" id="{E43D9B22-9B9E-4AE8-A5FE-DAF2CE22918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27957" y="1191226"/>
                <a:ext cx="433744" cy="557253"/>
              </a:xfrm>
              <a:prstGeom prst="rect">
                <a:avLst/>
              </a:prstGeom>
            </p:spPr>
          </p:pic>
          <p:pic>
            <p:nvPicPr>
              <p:cNvPr id="44" name="Picture 43">
                <a:extLst>
                  <a:ext uri="{FF2B5EF4-FFF2-40B4-BE49-F238E27FC236}">
                    <a16:creationId xmlns:a16="http://schemas.microsoft.com/office/drawing/2014/main" id="{568E4B9C-FFCC-4439-841F-E9FE55D2C0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61770" y="5622293"/>
                <a:ext cx="433744" cy="557253"/>
              </a:xfrm>
              <a:prstGeom prst="rect">
                <a:avLst/>
              </a:prstGeom>
            </p:spPr>
          </p:pic>
          <p:pic>
            <p:nvPicPr>
              <p:cNvPr id="45" name="Picture 44">
                <a:extLst>
                  <a:ext uri="{FF2B5EF4-FFF2-40B4-BE49-F238E27FC236}">
                    <a16:creationId xmlns:a16="http://schemas.microsoft.com/office/drawing/2014/main" id="{7954E8C1-C2A1-4F81-AC73-57C61D4269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72256" y="5753958"/>
                <a:ext cx="433744" cy="557253"/>
              </a:xfrm>
              <a:prstGeom prst="rect">
                <a:avLst/>
              </a:prstGeom>
            </p:spPr>
          </p:pic>
          <p:pic>
            <p:nvPicPr>
              <p:cNvPr id="46" name="Picture 45">
                <a:extLst>
                  <a:ext uri="{FF2B5EF4-FFF2-40B4-BE49-F238E27FC236}">
                    <a16:creationId xmlns:a16="http://schemas.microsoft.com/office/drawing/2014/main" id="{40C2C0D1-C072-4576-80AD-4F75E703472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16701" y="88562"/>
                <a:ext cx="433744" cy="557253"/>
              </a:xfrm>
              <a:prstGeom prst="rect">
                <a:avLst/>
              </a:prstGeom>
            </p:spPr>
          </p:pic>
          <p:pic>
            <p:nvPicPr>
              <p:cNvPr id="48" name="Picture 47">
                <a:extLst>
                  <a:ext uri="{FF2B5EF4-FFF2-40B4-BE49-F238E27FC236}">
                    <a16:creationId xmlns:a16="http://schemas.microsoft.com/office/drawing/2014/main" id="{A52C8B75-6BD6-4B7A-B282-0CAB0EB0D5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90957" y="4969144"/>
                <a:ext cx="224569" cy="288515"/>
              </a:xfrm>
              <a:prstGeom prst="rect">
                <a:avLst/>
              </a:prstGeom>
            </p:spPr>
          </p:pic>
          <p:pic>
            <p:nvPicPr>
              <p:cNvPr id="49" name="Picture 48">
                <a:extLst>
                  <a:ext uri="{FF2B5EF4-FFF2-40B4-BE49-F238E27FC236}">
                    <a16:creationId xmlns:a16="http://schemas.microsoft.com/office/drawing/2014/main" id="{E6D0CDEE-5E20-4ACC-A062-D06C41F445C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45193" y="1855867"/>
                <a:ext cx="224569" cy="288515"/>
              </a:xfrm>
              <a:prstGeom prst="rect">
                <a:avLst/>
              </a:prstGeom>
            </p:spPr>
          </p:pic>
          <p:pic>
            <p:nvPicPr>
              <p:cNvPr id="50" name="Picture 49">
                <a:extLst>
                  <a:ext uri="{FF2B5EF4-FFF2-40B4-BE49-F238E27FC236}">
                    <a16:creationId xmlns:a16="http://schemas.microsoft.com/office/drawing/2014/main" id="{7A194D2C-F9CA-4D67-8D0D-8D63D8DDFF6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74499" y="4766237"/>
                <a:ext cx="224569" cy="288515"/>
              </a:xfrm>
              <a:prstGeom prst="rect">
                <a:avLst/>
              </a:prstGeom>
            </p:spPr>
          </p:pic>
          <p:pic>
            <p:nvPicPr>
              <p:cNvPr id="51" name="Picture 50">
                <a:extLst>
                  <a:ext uri="{FF2B5EF4-FFF2-40B4-BE49-F238E27FC236}">
                    <a16:creationId xmlns:a16="http://schemas.microsoft.com/office/drawing/2014/main" id="{A7E181FE-6546-4138-BEF2-6DF1CB3019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84937" y="6386694"/>
                <a:ext cx="224569" cy="288515"/>
              </a:xfrm>
              <a:prstGeom prst="rect">
                <a:avLst/>
              </a:prstGeom>
            </p:spPr>
          </p:pic>
          <p:pic>
            <p:nvPicPr>
              <p:cNvPr id="52" name="Picture 51">
                <a:extLst>
                  <a:ext uri="{FF2B5EF4-FFF2-40B4-BE49-F238E27FC236}">
                    <a16:creationId xmlns:a16="http://schemas.microsoft.com/office/drawing/2014/main" id="{B268A25A-5571-41B6-87AF-EC2C6261E56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5129" y="44624"/>
                <a:ext cx="221696" cy="284824"/>
              </a:xfrm>
              <a:prstGeom prst="rect">
                <a:avLst/>
              </a:prstGeom>
            </p:spPr>
          </p:pic>
          <p:pic>
            <p:nvPicPr>
              <p:cNvPr id="53" name="Picture 52">
                <a:extLst>
                  <a:ext uri="{FF2B5EF4-FFF2-40B4-BE49-F238E27FC236}">
                    <a16:creationId xmlns:a16="http://schemas.microsoft.com/office/drawing/2014/main" id="{4C59D413-6CED-4EEB-9480-DD1764AD2D9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91507" y="1933432"/>
                <a:ext cx="224569" cy="288515"/>
              </a:xfrm>
              <a:prstGeom prst="rect">
                <a:avLst/>
              </a:prstGeom>
            </p:spPr>
          </p:pic>
          <p:pic>
            <p:nvPicPr>
              <p:cNvPr id="54" name="Picture 53">
                <a:extLst>
                  <a:ext uri="{FF2B5EF4-FFF2-40B4-BE49-F238E27FC236}">
                    <a16:creationId xmlns:a16="http://schemas.microsoft.com/office/drawing/2014/main" id="{134ED703-0B5B-4747-B8F0-A22FD5461C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6020" y="5632631"/>
                <a:ext cx="224569" cy="288515"/>
              </a:xfrm>
              <a:prstGeom prst="rect">
                <a:avLst/>
              </a:prstGeom>
            </p:spPr>
          </p:pic>
        </p:grpSp>
        <p:grpSp>
          <p:nvGrpSpPr>
            <p:cNvPr id="57" name="Group 56">
              <a:extLst>
                <a:ext uri="{FF2B5EF4-FFF2-40B4-BE49-F238E27FC236}">
                  <a16:creationId xmlns:a16="http://schemas.microsoft.com/office/drawing/2014/main" id="{F02CEDE8-0FFE-46E2-BF8B-AB13F97F8F3E}"/>
                </a:ext>
              </a:extLst>
            </p:cNvPr>
            <p:cNvGrpSpPr/>
            <p:nvPr/>
          </p:nvGrpSpPr>
          <p:grpSpPr>
            <a:xfrm>
              <a:off x="83629" y="-6883791"/>
              <a:ext cx="9011306" cy="6813376"/>
              <a:chOff x="83629" y="-6883791"/>
              <a:chExt cx="9011306" cy="6813376"/>
            </a:xfrm>
          </p:grpSpPr>
          <p:pic>
            <p:nvPicPr>
              <p:cNvPr id="60" name="Picture 59">
                <a:extLst>
                  <a:ext uri="{FF2B5EF4-FFF2-40B4-BE49-F238E27FC236}">
                    <a16:creationId xmlns:a16="http://schemas.microsoft.com/office/drawing/2014/main" id="{FAB1C184-DE4C-4805-B0D2-E4C5492574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46658" y="-4703676"/>
                <a:ext cx="428196" cy="550125"/>
              </a:xfrm>
              <a:prstGeom prst="rect">
                <a:avLst/>
              </a:prstGeom>
            </p:spPr>
          </p:pic>
          <p:pic>
            <p:nvPicPr>
              <p:cNvPr id="61" name="Picture 60">
                <a:extLst>
                  <a:ext uri="{FF2B5EF4-FFF2-40B4-BE49-F238E27FC236}">
                    <a16:creationId xmlns:a16="http://schemas.microsoft.com/office/drawing/2014/main" id="{31EDC810-5E14-4FDB-AC4A-ACCC1F1616D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46248" y="-6203368"/>
                <a:ext cx="428196" cy="550125"/>
              </a:xfrm>
              <a:prstGeom prst="rect">
                <a:avLst/>
              </a:prstGeom>
            </p:spPr>
          </p:pic>
          <p:pic>
            <p:nvPicPr>
              <p:cNvPr id="62" name="Picture 61">
                <a:extLst>
                  <a:ext uri="{FF2B5EF4-FFF2-40B4-BE49-F238E27FC236}">
                    <a16:creationId xmlns:a16="http://schemas.microsoft.com/office/drawing/2014/main" id="{D0D12D80-D7FC-4E87-939D-0347BE5B99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2414" y="-1953519"/>
                <a:ext cx="428196" cy="550125"/>
              </a:xfrm>
              <a:prstGeom prst="rect">
                <a:avLst/>
              </a:prstGeom>
            </p:spPr>
          </p:pic>
          <p:pic>
            <p:nvPicPr>
              <p:cNvPr id="63" name="Picture 62">
                <a:extLst>
                  <a:ext uri="{FF2B5EF4-FFF2-40B4-BE49-F238E27FC236}">
                    <a16:creationId xmlns:a16="http://schemas.microsoft.com/office/drawing/2014/main" id="{D81AABA5-C9C1-4EAE-B377-3396997A2E4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34965" y="-4153551"/>
                <a:ext cx="428196" cy="550125"/>
              </a:xfrm>
              <a:prstGeom prst="rect">
                <a:avLst/>
              </a:prstGeom>
            </p:spPr>
          </p:pic>
          <p:pic>
            <p:nvPicPr>
              <p:cNvPr id="64" name="Picture 63">
                <a:extLst>
                  <a:ext uri="{FF2B5EF4-FFF2-40B4-BE49-F238E27FC236}">
                    <a16:creationId xmlns:a16="http://schemas.microsoft.com/office/drawing/2014/main" id="{C08F313A-1D86-449E-9FD6-8284D0F169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11268" y="-3465538"/>
                <a:ext cx="221696" cy="284824"/>
              </a:xfrm>
              <a:prstGeom prst="rect">
                <a:avLst/>
              </a:prstGeom>
            </p:spPr>
          </p:pic>
          <p:pic>
            <p:nvPicPr>
              <p:cNvPr id="65" name="Picture 64">
                <a:extLst>
                  <a:ext uri="{FF2B5EF4-FFF2-40B4-BE49-F238E27FC236}">
                    <a16:creationId xmlns:a16="http://schemas.microsoft.com/office/drawing/2014/main" id="{F93C8DB2-7461-4D51-901E-685E57955A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76564" y="-5695818"/>
                <a:ext cx="428196" cy="550125"/>
              </a:xfrm>
              <a:prstGeom prst="rect">
                <a:avLst/>
              </a:prstGeom>
            </p:spPr>
          </p:pic>
          <p:pic>
            <p:nvPicPr>
              <p:cNvPr id="66" name="Picture 65">
                <a:extLst>
                  <a:ext uri="{FF2B5EF4-FFF2-40B4-BE49-F238E27FC236}">
                    <a16:creationId xmlns:a16="http://schemas.microsoft.com/office/drawing/2014/main" id="{D1F77D5C-4714-4BD0-B677-F19EFB3E88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6333" y="-4263617"/>
                <a:ext cx="428196" cy="550125"/>
              </a:xfrm>
              <a:prstGeom prst="rect">
                <a:avLst/>
              </a:prstGeom>
            </p:spPr>
          </p:pic>
          <p:pic>
            <p:nvPicPr>
              <p:cNvPr id="67" name="Picture 66">
                <a:extLst>
                  <a:ext uri="{FF2B5EF4-FFF2-40B4-BE49-F238E27FC236}">
                    <a16:creationId xmlns:a16="http://schemas.microsoft.com/office/drawing/2014/main" id="{228FF9B6-2B95-47FC-89B7-795C5C31A9C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86433" y="-2291132"/>
                <a:ext cx="428196" cy="550125"/>
              </a:xfrm>
              <a:prstGeom prst="rect">
                <a:avLst/>
              </a:prstGeom>
            </p:spPr>
          </p:pic>
          <p:pic>
            <p:nvPicPr>
              <p:cNvPr id="68" name="Picture 67">
                <a:extLst>
                  <a:ext uri="{FF2B5EF4-FFF2-40B4-BE49-F238E27FC236}">
                    <a16:creationId xmlns:a16="http://schemas.microsoft.com/office/drawing/2014/main" id="{ACA1D13F-38F3-47B0-9264-269E3622401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3132" y="-765356"/>
                <a:ext cx="428196" cy="550125"/>
              </a:xfrm>
              <a:prstGeom prst="rect">
                <a:avLst/>
              </a:prstGeom>
            </p:spPr>
          </p:pic>
          <p:pic>
            <p:nvPicPr>
              <p:cNvPr id="69" name="Picture 68">
                <a:extLst>
                  <a:ext uri="{FF2B5EF4-FFF2-40B4-BE49-F238E27FC236}">
                    <a16:creationId xmlns:a16="http://schemas.microsoft.com/office/drawing/2014/main" id="{680FE0D5-A772-4348-A126-727224544F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8395" y="-2228582"/>
                <a:ext cx="428196" cy="550125"/>
              </a:xfrm>
              <a:prstGeom prst="rect">
                <a:avLst/>
              </a:prstGeom>
            </p:spPr>
          </p:pic>
          <p:pic>
            <p:nvPicPr>
              <p:cNvPr id="70" name="Picture 69">
                <a:extLst>
                  <a:ext uri="{FF2B5EF4-FFF2-40B4-BE49-F238E27FC236}">
                    <a16:creationId xmlns:a16="http://schemas.microsoft.com/office/drawing/2014/main" id="{373A0E40-96DD-439E-9269-F97F072D58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95733" y="-1656677"/>
                <a:ext cx="428196" cy="550125"/>
              </a:xfrm>
              <a:prstGeom prst="rect">
                <a:avLst/>
              </a:prstGeom>
            </p:spPr>
          </p:pic>
          <p:pic>
            <p:nvPicPr>
              <p:cNvPr id="71" name="Picture 70">
                <a:extLst>
                  <a:ext uri="{FF2B5EF4-FFF2-40B4-BE49-F238E27FC236}">
                    <a16:creationId xmlns:a16="http://schemas.microsoft.com/office/drawing/2014/main" id="{043AFAE1-4134-4D44-8ECD-33319546A6F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84076" y="-4978738"/>
                <a:ext cx="428196" cy="550125"/>
              </a:xfrm>
              <a:prstGeom prst="rect">
                <a:avLst/>
              </a:prstGeom>
            </p:spPr>
          </p:pic>
          <p:pic>
            <p:nvPicPr>
              <p:cNvPr id="72" name="Picture 71">
                <a:extLst>
                  <a:ext uri="{FF2B5EF4-FFF2-40B4-BE49-F238E27FC236}">
                    <a16:creationId xmlns:a16="http://schemas.microsoft.com/office/drawing/2014/main" id="{13F8E5A0-432B-40EB-8D75-E7725CDA693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78883" y="-5392757"/>
                <a:ext cx="221696" cy="284824"/>
              </a:xfrm>
              <a:prstGeom prst="rect">
                <a:avLst/>
              </a:prstGeom>
            </p:spPr>
          </p:pic>
          <p:pic>
            <p:nvPicPr>
              <p:cNvPr id="73" name="Picture 72">
                <a:extLst>
                  <a:ext uri="{FF2B5EF4-FFF2-40B4-BE49-F238E27FC236}">
                    <a16:creationId xmlns:a16="http://schemas.microsoft.com/office/drawing/2014/main" id="{81C0CA3C-9B9C-4F12-8F2D-32867B8038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7344" y="-2221421"/>
                <a:ext cx="221696" cy="284824"/>
              </a:xfrm>
              <a:prstGeom prst="rect">
                <a:avLst/>
              </a:prstGeom>
            </p:spPr>
          </p:pic>
          <p:pic>
            <p:nvPicPr>
              <p:cNvPr id="74" name="Picture 73">
                <a:extLst>
                  <a:ext uri="{FF2B5EF4-FFF2-40B4-BE49-F238E27FC236}">
                    <a16:creationId xmlns:a16="http://schemas.microsoft.com/office/drawing/2014/main" id="{9F77DC40-B5E5-47A6-BA6E-F242D94AE53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33214" y="-4924386"/>
                <a:ext cx="221696" cy="284824"/>
              </a:xfrm>
              <a:prstGeom prst="rect">
                <a:avLst/>
              </a:prstGeom>
            </p:spPr>
          </p:pic>
          <p:pic>
            <p:nvPicPr>
              <p:cNvPr id="75" name="Picture 74">
                <a:extLst>
                  <a:ext uri="{FF2B5EF4-FFF2-40B4-BE49-F238E27FC236}">
                    <a16:creationId xmlns:a16="http://schemas.microsoft.com/office/drawing/2014/main" id="{062F747B-699B-42FE-B1DE-5FBE73164F4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7786" y="-2221421"/>
                <a:ext cx="221696" cy="284824"/>
              </a:xfrm>
              <a:prstGeom prst="rect">
                <a:avLst/>
              </a:prstGeom>
            </p:spPr>
          </p:pic>
          <p:pic>
            <p:nvPicPr>
              <p:cNvPr id="76" name="Picture 75">
                <a:extLst>
                  <a:ext uri="{FF2B5EF4-FFF2-40B4-BE49-F238E27FC236}">
                    <a16:creationId xmlns:a16="http://schemas.microsoft.com/office/drawing/2014/main" id="{ECFE3DED-C83C-4FFE-892E-4F46C1CDBB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53108" y="-4005814"/>
                <a:ext cx="221696" cy="284824"/>
              </a:xfrm>
              <a:prstGeom prst="rect">
                <a:avLst/>
              </a:prstGeom>
            </p:spPr>
          </p:pic>
          <p:pic>
            <p:nvPicPr>
              <p:cNvPr id="77" name="Picture 76">
                <a:extLst>
                  <a:ext uri="{FF2B5EF4-FFF2-40B4-BE49-F238E27FC236}">
                    <a16:creationId xmlns:a16="http://schemas.microsoft.com/office/drawing/2014/main" id="{849B81B5-6799-4E66-A791-3A45AB0237E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4868" y="-4027722"/>
                <a:ext cx="221696" cy="284824"/>
              </a:xfrm>
              <a:prstGeom prst="rect">
                <a:avLst/>
              </a:prstGeom>
            </p:spPr>
          </p:pic>
          <p:pic>
            <p:nvPicPr>
              <p:cNvPr id="78" name="Picture 77">
                <a:extLst>
                  <a:ext uri="{FF2B5EF4-FFF2-40B4-BE49-F238E27FC236}">
                    <a16:creationId xmlns:a16="http://schemas.microsoft.com/office/drawing/2014/main" id="{0B45FC75-4407-49BB-8E7B-C246012201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67418" y="-3988555"/>
                <a:ext cx="221696" cy="284824"/>
              </a:xfrm>
              <a:prstGeom prst="rect">
                <a:avLst/>
              </a:prstGeom>
            </p:spPr>
          </p:pic>
          <p:pic>
            <p:nvPicPr>
              <p:cNvPr id="79" name="Picture 78">
                <a:extLst>
                  <a:ext uri="{FF2B5EF4-FFF2-40B4-BE49-F238E27FC236}">
                    <a16:creationId xmlns:a16="http://schemas.microsoft.com/office/drawing/2014/main" id="{03EED05C-1E7D-423A-A4F7-384573C824C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9060" y="-6638208"/>
                <a:ext cx="221696" cy="284824"/>
              </a:xfrm>
              <a:prstGeom prst="rect">
                <a:avLst/>
              </a:prstGeom>
            </p:spPr>
          </p:pic>
          <p:pic>
            <p:nvPicPr>
              <p:cNvPr id="80" name="Picture 79">
                <a:extLst>
                  <a:ext uri="{FF2B5EF4-FFF2-40B4-BE49-F238E27FC236}">
                    <a16:creationId xmlns:a16="http://schemas.microsoft.com/office/drawing/2014/main" id="{C3C97131-C9C6-4FB6-A316-3E1E5667DE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87603" y="-3072600"/>
                <a:ext cx="221696" cy="284824"/>
              </a:xfrm>
              <a:prstGeom prst="rect">
                <a:avLst/>
              </a:prstGeom>
            </p:spPr>
          </p:pic>
          <p:pic>
            <p:nvPicPr>
              <p:cNvPr id="81" name="Picture 80">
                <a:extLst>
                  <a:ext uri="{FF2B5EF4-FFF2-40B4-BE49-F238E27FC236}">
                    <a16:creationId xmlns:a16="http://schemas.microsoft.com/office/drawing/2014/main" id="{790DF867-2825-44C4-93C6-BD5197B8C0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85043" y="-3457185"/>
                <a:ext cx="221696" cy="284824"/>
              </a:xfrm>
              <a:prstGeom prst="rect">
                <a:avLst/>
              </a:prstGeom>
            </p:spPr>
          </p:pic>
          <p:pic>
            <p:nvPicPr>
              <p:cNvPr id="82" name="Picture 81">
                <a:extLst>
                  <a:ext uri="{FF2B5EF4-FFF2-40B4-BE49-F238E27FC236}">
                    <a16:creationId xmlns:a16="http://schemas.microsoft.com/office/drawing/2014/main" id="{C246D3B4-0819-4FF2-8282-8D931C86BD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73239" y="-5814729"/>
                <a:ext cx="221696" cy="284824"/>
              </a:xfrm>
              <a:prstGeom prst="rect">
                <a:avLst/>
              </a:prstGeom>
            </p:spPr>
          </p:pic>
          <p:pic>
            <p:nvPicPr>
              <p:cNvPr id="83" name="Picture 82">
                <a:extLst>
                  <a:ext uri="{FF2B5EF4-FFF2-40B4-BE49-F238E27FC236}">
                    <a16:creationId xmlns:a16="http://schemas.microsoft.com/office/drawing/2014/main" id="{03230073-5A9F-4FC4-8543-205F6EC689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85348" y="-787957"/>
                <a:ext cx="221696" cy="284824"/>
              </a:xfrm>
              <a:prstGeom prst="rect">
                <a:avLst/>
              </a:prstGeom>
            </p:spPr>
          </p:pic>
          <p:pic>
            <p:nvPicPr>
              <p:cNvPr id="84" name="Picture 83">
                <a:extLst>
                  <a:ext uri="{FF2B5EF4-FFF2-40B4-BE49-F238E27FC236}">
                    <a16:creationId xmlns:a16="http://schemas.microsoft.com/office/drawing/2014/main" id="{617CA7F6-3EFC-405F-8474-33CDE52B252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39607" y="-4736773"/>
                <a:ext cx="428196" cy="550125"/>
              </a:xfrm>
              <a:prstGeom prst="rect">
                <a:avLst/>
              </a:prstGeom>
            </p:spPr>
          </p:pic>
          <p:pic>
            <p:nvPicPr>
              <p:cNvPr id="85" name="Picture 84">
                <a:extLst>
                  <a:ext uri="{FF2B5EF4-FFF2-40B4-BE49-F238E27FC236}">
                    <a16:creationId xmlns:a16="http://schemas.microsoft.com/office/drawing/2014/main" id="{E8BCA1D1-9DD6-4A8A-9E77-72EBB5A498C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81792" y="-1403393"/>
                <a:ext cx="428196" cy="550125"/>
              </a:xfrm>
              <a:prstGeom prst="rect">
                <a:avLst/>
              </a:prstGeom>
            </p:spPr>
          </p:pic>
          <p:pic>
            <p:nvPicPr>
              <p:cNvPr id="86" name="Picture 85">
                <a:extLst>
                  <a:ext uri="{FF2B5EF4-FFF2-40B4-BE49-F238E27FC236}">
                    <a16:creationId xmlns:a16="http://schemas.microsoft.com/office/drawing/2014/main" id="{66F4502C-FCF7-45F0-BB4B-170E554338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2764" y="-5711061"/>
                <a:ext cx="428196" cy="550125"/>
              </a:xfrm>
              <a:prstGeom prst="rect">
                <a:avLst/>
              </a:prstGeom>
            </p:spPr>
          </p:pic>
          <p:pic>
            <p:nvPicPr>
              <p:cNvPr id="87" name="Picture 86">
                <a:extLst>
                  <a:ext uri="{FF2B5EF4-FFF2-40B4-BE49-F238E27FC236}">
                    <a16:creationId xmlns:a16="http://schemas.microsoft.com/office/drawing/2014/main" id="{99B38144-E8AD-4CB1-8482-CA3BC16CA8F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46559" y="-6236465"/>
                <a:ext cx="428196" cy="550125"/>
              </a:xfrm>
              <a:prstGeom prst="rect">
                <a:avLst/>
              </a:prstGeom>
            </p:spPr>
          </p:pic>
          <p:pic>
            <p:nvPicPr>
              <p:cNvPr id="88" name="Picture 87">
                <a:extLst>
                  <a:ext uri="{FF2B5EF4-FFF2-40B4-BE49-F238E27FC236}">
                    <a16:creationId xmlns:a16="http://schemas.microsoft.com/office/drawing/2014/main" id="{37143DD9-7BD1-429A-A680-A487A0C2EF9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09571" y="-4153551"/>
                <a:ext cx="428196" cy="550125"/>
              </a:xfrm>
              <a:prstGeom prst="rect">
                <a:avLst/>
              </a:prstGeom>
            </p:spPr>
          </p:pic>
          <p:pic>
            <p:nvPicPr>
              <p:cNvPr id="89" name="Picture 88">
                <a:extLst>
                  <a:ext uri="{FF2B5EF4-FFF2-40B4-BE49-F238E27FC236}">
                    <a16:creationId xmlns:a16="http://schemas.microsoft.com/office/drawing/2014/main" id="{06CB23D5-684E-44A2-A856-C24DD31E95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00997" y="-5465845"/>
                <a:ext cx="428196" cy="550125"/>
              </a:xfrm>
              <a:prstGeom prst="rect">
                <a:avLst/>
              </a:prstGeom>
            </p:spPr>
          </p:pic>
          <p:pic>
            <p:nvPicPr>
              <p:cNvPr id="90" name="Picture 89">
                <a:extLst>
                  <a:ext uri="{FF2B5EF4-FFF2-40B4-BE49-F238E27FC236}">
                    <a16:creationId xmlns:a16="http://schemas.microsoft.com/office/drawing/2014/main" id="{0E2A6813-9E1B-4E6C-ADE9-6C5C0530325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60346" y="-1365138"/>
                <a:ext cx="428196" cy="550125"/>
              </a:xfrm>
              <a:prstGeom prst="rect">
                <a:avLst/>
              </a:prstGeom>
            </p:spPr>
          </p:pic>
          <p:pic>
            <p:nvPicPr>
              <p:cNvPr id="91" name="Picture 90">
                <a:extLst>
                  <a:ext uri="{FF2B5EF4-FFF2-40B4-BE49-F238E27FC236}">
                    <a16:creationId xmlns:a16="http://schemas.microsoft.com/office/drawing/2014/main" id="{BB08A7AA-1217-4233-915F-E8F4169F7EF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41603" y="-3581703"/>
                <a:ext cx="428196" cy="550125"/>
              </a:xfrm>
              <a:prstGeom prst="rect">
                <a:avLst/>
              </a:prstGeom>
            </p:spPr>
          </p:pic>
          <p:pic>
            <p:nvPicPr>
              <p:cNvPr id="92" name="Picture 91">
                <a:extLst>
                  <a:ext uri="{FF2B5EF4-FFF2-40B4-BE49-F238E27FC236}">
                    <a16:creationId xmlns:a16="http://schemas.microsoft.com/office/drawing/2014/main" id="{58E78155-1389-44C4-9A50-C37D2C5A80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629" y="-3480314"/>
                <a:ext cx="428196" cy="550125"/>
              </a:xfrm>
              <a:prstGeom prst="rect">
                <a:avLst/>
              </a:prstGeom>
            </p:spPr>
          </p:pic>
          <p:pic>
            <p:nvPicPr>
              <p:cNvPr id="93" name="Picture 92">
                <a:extLst>
                  <a:ext uri="{FF2B5EF4-FFF2-40B4-BE49-F238E27FC236}">
                    <a16:creationId xmlns:a16="http://schemas.microsoft.com/office/drawing/2014/main" id="{7DBE6EE2-06B8-4DC4-A5E2-CA7E337203C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31263" y="-620540"/>
                <a:ext cx="428196" cy="550125"/>
              </a:xfrm>
              <a:prstGeom prst="rect">
                <a:avLst/>
              </a:prstGeom>
            </p:spPr>
          </p:pic>
          <p:pic>
            <p:nvPicPr>
              <p:cNvPr id="94" name="Picture 93">
                <a:extLst>
                  <a:ext uri="{FF2B5EF4-FFF2-40B4-BE49-F238E27FC236}">
                    <a16:creationId xmlns:a16="http://schemas.microsoft.com/office/drawing/2014/main" id="{D836E540-F907-4EE7-9638-4CF908E946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39607" y="-2566200"/>
                <a:ext cx="428196" cy="550125"/>
              </a:xfrm>
              <a:prstGeom prst="rect">
                <a:avLst/>
              </a:prstGeom>
            </p:spPr>
          </p:pic>
          <p:pic>
            <p:nvPicPr>
              <p:cNvPr id="95" name="Picture 94">
                <a:extLst>
                  <a:ext uri="{FF2B5EF4-FFF2-40B4-BE49-F238E27FC236}">
                    <a16:creationId xmlns:a16="http://schemas.microsoft.com/office/drawing/2014/main" id="{98E9163D-C329-4CFE-9462-9BE52839F91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84076" y="-774629"/>
                <a:ext cx="428196" cy="550125"/>
              </a:xfrm>
              <a:prstGeom prst="rect">
                <a:avLst/>
              </a:prstGeom>
            </p:spPr>
          </p:pic>
          <p:pic>
            <p:nvPicPr>
              <p:cNvPr id="96" name="Picture 95">
                <a:extLst>
                  <a:ext uri="{FF2B5EF4-FFF2-40B4-BE49-F238E27FC236}">
                    <a16:creationId xmlns:a16="http://schemas.microsoft.com/office/drawing/2014/main" id="{C9C55E2C-CB41-4AAD-B41C-4AE85FC403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14388" y="-5730061"/>
                <a:ext cx="428196" cy="550125"/>
              </a:xfrm>
              <a:prstGeom prst="rect">
                <a:avLst/>
              </a:prstGeom>
            </p:spPr>
          </p:pic>
          <p:pic>
            <p:nvPicPr>
              <p:cNvPr id="97" name="Picture 96">
                <a:extLst>
                  <a:ext uri="{FF2B5EF4-FFF2-40B4-BE49-F238E27FC236}">
                    <a16:creationId xmlns:a16="http://schemas.microsoft.com/office/drawing/2014/main" id="{CF2D357D-6631-4514-9257-B061912C9CC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48201" y="-1298994"/>
                <a:ext cx="428196" cy="550125"/>
              </a:xfrm>
              <a:prstGeom prst="rect">
                <a:avLst/>
              </a:prstGeom>
            </p:spPr>
          </p:pic>
          <p:pic>
            <p:nvPicPr>
              <p:cNvPr id="98" name="Picture 97">
                <a:extLst>
                  <a:ext uri="{FF2B5EF4-FFF2-40B4-BE49-F238E27FC236}">
                    <a16:creationId xmlns:a16="http://schemas.microsoft.com/office/drawing/2014/main" id="{1AA35BA4-99CC-4CB3-AE15-E28BF557ACC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58687" y="-1167329"/>
                <a:ext cx="428196" cy="550125"/>
              </a:xfrm>
              <a:prstGeom prst="rect">
                <a:avLst/>
              </a:prstGeom>
            </p:spPr>
          </p:pic>
          <p:pic>
            <p:nvPicPr>
              <p:cNvPr id="99" name="Picture 98">
                <a:extLst>
                  <a:ext uri="{FF2B5EF4-FFF2-40B4-BE49-F238E27FC236}">
                    <a16:creationId xmlns:a16="http://schemas.microsoft.com/office/drawing/2014/main" id="{6DF515F3-9216-4D6F-9A5B-D92905AB67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3132" y="-6832725"/>
                <a:ext cx="428196" cy="550125"/>
              </a:xfrm>
              <a:prstGeom prst="rect">
                <a:avLst/>
              </a:prstGeom>
            </p:spPr>
          </p:pic>
          <p:pic>
            <p:nvPicPr>
              <p:cNvPr id="100" name="Picture 99">
                <a:extLst>
                  <a:ext uri="{FF2B5EF4-FFF2-40B4-BE49-F238E27FC236}">
                    <a16:creationId xmlns:a16="http://schemas.microsoft.com/office/drawing/2014/main" id="{F07D1105-EB36-4C8A-BC1D-92FE161818C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77389" y="-1955580"/>
                <a:ext cx="221696" cy="284824"/>
              </a:xfrm>
              <a:prstGeom prst="rect">
                <a:avLst/>
              </a:prstGeom>
            </p:spPr>
          </p:pic>
          <p:pic>
            <p:nvPicPr>
              <p:cNvPr id="101" name="Picture 100">
                <a:extLst>
                  <a:ext uri="{FF2B5EF4-FFF2-40B4-BE49-F238E27FC236}">
                    <a16:creationId xmlns:a16="http://schemas.microsoft.com/office/drawing/2014/main" id="{A5380DB7-F39E-49C7-A48E-8344057292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31625" y="-5068857"/>
                <a:ext cx="221696" cy="284824"/>
              </a:xfrm>
              <a:prstGeom prst="rect">
                <a:avLst/>
              </a:prstGeom>
            </p:spPr>
          </p:pic>
          <p:pic>
            <p:nvPicPr>
              <p:cNvPr id="102" name="Picture 101">
                <a:extLst>
                  <a:ext uri="{FF2B5EF4-FFF2-40B4-BE49-F238E27FC236}">
                    <a16:creationId xmlns:a16="http://schemas.microsoft.com/office/drawing/2014/main" id="{68A72A6C-11FC-461B-B608-04683C2B10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60931" y="-2158487"/>
                <a:ext cx="221696" cy="284824"/>
              </a:xfrm>
              <a:prstGeom prst="rect">
                <a:avLst/>
              </a:prstGeom>
            </p:spPr>
          </p:pic>
          <p:pic>
            <p:nvPicPr>
              <p:cNvPr id="103" name="Picture 102">
                <a:extLst>
                  <a:ext uri="{FF2B5EF4-FFF2-40B4-BE49-F238E27FC236}">
                    <a16:creationId xmlns:a16="http://schemas.microsoft.com/office/drawing/2014/main" id="{E94F1743-5DDC-4EBC-B17B-D85D707EDB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71369" y="-538030"/>
                <a:ext cx="221696" cy="284824"/>
              </a:xfrm>
              <a:prstGeom prst="rect">
                <a:avLst/>
              </a:prstGeom>
            </p:spPr>
          </p:pic>
          <p:pic>
            <p:nvPicPr>
              <p:cNvPr id="104" name="Picture 103">
                <a:extLst>
                  <a:ext uri="{FF2B5EF4-FFF2-40B4-BE49-F238E27FC236}">
                    <a16:creationId xmlns:a16="http://schemas.microsoft.com/office/drawing/2014/main" id="{FC13AC3C-D357-4D43-A60F-57DE7D7EB53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91560" y="-6883791"/>
                <a:ext cx="221696" cy="284824"/>
              </a:xfrm>
              <a:prstGeom prst="rect">
                <a:avLst/>
              </a:prstGeom>
            </p:spPr>
          </p:pic>
          <p:pic>
            <p:nvPicPr>
              <p:cNvPr id="105" name="Picture 104">
                <a:extLst>
                  <a:ext uri="{FF2B5EF4-FFF2-40B4-BE49-F238E27FC236}">
                    <a16:creationId xmlns:a16="http://schemas.microsoft.com/office/drawing/2014/main" id="{B0257025-4F63-4569-89A3-AECBB0CE9D2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77939" y="-4991292"/>
                <a:ext cx="221696" cy="284824"/>
              </a:xfrm>
              <a:prstGeom prst="rect">
                <a:avLst/>
              </a:prstGeom>
            </p:spPr>
          </p:pic>
          <p:pic>
            <p:nvPicPr>
              <p:cNvPr id="106" name="Picture 105">
                <a:extLst>
                  <a:ext uri="{FF2B5EF4-FFF2-40B4-BE49-F238E27FC236}">
                    <a16:creationId xmlns:a16="http://schemas.microsoft.com/office/drawing/2014/main" id="{77A45339-2CDE-4B89-9B9B-FAE2773080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2452" y="-1292093"/>
                <a:ext cx="221696" cy="284824"/>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endCondLst>
                                    <p:cond evt="onNext" delay="0">
                                      <p:tgtEl>
                                        <p:sldTgt/>
                                      </p:tgtEl>
                                    </p:cond>
                                  </p:endCondLst>
                                  <p:childTnLst>
                                    <p:animMotion origin="layout" path="M 2.22222E-6 1.85185E-6 L 2.22222E-6 1.01065 " pathEditMode="relative" rAng="0" ptsTypes="AA">
                                      <p:cBhvr>
                                        <p:cTn id="6" dur="3000" fill="hold"/>
                                        <p:tgtEl>
                                          <p:spTgt spid="90113"/>
                                        </p:tgtEl>
                                        <p:attrNameLst>
                                          <p:attrName>ppt_x</p:attrName>
                                          <p:attrName>ppt_y</p:attrName>
                                        </p:attrNameLst>
                                      </p:cBhvr>
                                      <p:rCtr x="0" y="5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2BAD-40AA-415A-8B2C-99AD43C3429E}"/>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B3BBEB9D-ED72-43C7-9034-5B4FEDC8CB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96" y="0"/>
            <a:ext cx="9111704" cy="6858000"/>
          </a:xfrm>
        </p:spPr>
      </p:pic>
      <p:sp>
        <p:nvSpPr>
          <p:cNvPr id="4" name="Slide Number Placeholder 3">
            <a:extLst>
              <a:ext uri="{FF2B5EF4-FFF2-40B4-BE49-F238E27FC236}">
                <a16:creationId xmlns:a16="http://schemas.microsoft.com/office/drawing/2014/main" id="{80080285-1ABF-486C-8A6B-A83BBED7221C}"/>
              </a:ext>
            </a:extLst>
          </p:cNvPr>
          <p:cNvSpPr>
            <a:spLocks noGrp="1"/>
          </p:cNvSpPr>
          <p:nvPr>
            <p:ph type="sldNum" sz="quarter" idx="12"/>
          </p:nvPr>
        </p:nvSpPr>
        <p:spPr/>
        <p:txBody>
          <a:bodyPr/>
          <a:lstStyle/>
          <a:p>
            <a:pPr>
              <a:defRPr/>
            </a:pPr>
            <a:fld id="{FB5FA6EE-E0B3-4AE3-9489-4796D47374A1}" type="slidenum">
              <a:rPr lang="en-GB" altLang="en-US" smtClean="0"/>
              <a:pPr>
                <a:defRPr/>
              </a:pPr>
              <a:t>4</a:t>
            </a:fld>
            <a:endParaRPr lang="en-GB" altLang="en-US"/>
          </a:p>
        </p:txBody>
      </p:sp>
    </p:spTree>
    <p:extLst>
      <p:ext uri="{BB962C8B-B14F-4D97-AF65-F5344CB8AC3E}">
        <p14:creationId xmlns:p14="http://schemas.microsoft.com/office/powerpoint/2010/main" val="425967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a:extLst>
              <a:ext uri="{FF2B5EF4-FFF2-40B4-BE49-F238E27FC236}">
                <a16:creationId xmlns:a16="http://schemas.microsoft.com/office/drawing/2014/main" id="{8BAA8F03-891C-496F-8C10-6F01A48DE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1AE9C2-2A4E-4F37-AC9D-0D286968E124}" type="slidenum">
              <a:rPr lang="en-GB" altLang="en-US" sz="1200">
                <a:solidFill>
                  <a:srgbClr val="898989"/>
                </a:solidFill>
              </a:rPr>
              <a:pPr>
                <a:spcBef>
                  <a:spcPct val="0"/>
                </a:spcBef>
                <a:buFontTx/>
                <a:buNone/>
              </a:pPr>
              <a:t>5</a:t>
            </a:fld>
            <a:endParaRPr lang="en-GB" altLang="en-US" sz="1200">
              <a:solidFill>
                <a:srgbClr val="898989"/>
              </a:solidFill>
            </a:endParaRPr>
          </a:p>
        </p:txBody>
      </p:sp>
      <p:pic>
        <p:nvPicPr>
          <p:cNvPr id="91139" name="Picture 7">
            <a:extLst>
              <a:ext uri="{FF2B5EF4-FFF2-40B4-BE49-F238E27FC236}">
                <a16:creationId xmlns:a16="http://schemas.microsoft.com/office/drawing/2014/main" id="{C75E0748-F429-4BB4-9922-90C647DA2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9088"/>
            <a:ext cx="196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owchart: Alternate Process 8">
            <a:extLst>
              <a:ext uri="{FF2B5EF4-FFF2-40B4-BE49-F238E27FC236}">
                <a16:creationId xmlns:a16="http://schemas.microsoft.com/office/drawing/2014/main" id="{E8BBD6DF-EB0B-4F02-B4A8-56CE88FC03CD}"/>
              </a:ext>
            </a:extLst>
          </p:cNvPr>
          <p:cNvSpPr/>
          <p:nvPr/>
        </p:nvSpPr>
        <p:spPr>
          <a:xfrm>
            <a:off x="658813" y="1557338"/>
            <a:ext cx="1030287" cy="735012"/>
          </a:xfrm>
          <a:prstGeom prst="flowChartAlternateProcess">
            <a:avLst/>
          </a:prstGeom>
          <a:solidFill>
            <a:schemeClr val="bg1"/>
          </a:solidFill>
          <a:ln w="22225">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baseline="-25000" dirty="0">
                <a:solidFill>
                  <a:prstClr val="black"/>
                </a:solidFill>
              </a:rPr>
              <a:t>Cognitive and/or behavioural changes</a:t>
            </a:r>
            <a:endParaRPr lang="en-US" sz="1400" b="1" baseline="-25000" dirty="0">
              <a:solidFill>
                <a:prstClr val="black"/>
              </a:solidFill>
            </a:endParaRPr>
          </a:p>
        </p:txBody>
      </p:sp>
      <p:sp>
        <p:nvSpPr>
          <p:cNvPr id="10" name="Flowchart: Alternate Process 9">
            <a:extLst>
              <a:ext uri="{FF2B5EF4-FFF2-40B4-BE49-F238E27FC236}">
                <a16:creationId xmlns:a16="http://schemas.microsoft.com/office/drawing/2014/main" id="{20FA737F-8602-4BBF-B3EB-879BCB3FFEC5}"/>
              </a:ext>
            </a:extLst>
          </p:cNvPr>
          <p:cNvSpPr/>
          <p:nvPr/>
        </p:nvSpPr>
        <p:spPr>
          <a:xfrm>
            <a:off x="4535488" y="4678363"/>
            <a:ext cx="1020762" cy="733425"/>
          </a:xfrm>
          <a:prstGeom prst="flowChartAlternateProcess">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baseline="-25000" dirty="0">
                <a:solidFill>
                  <a:prstClr val="black"/>
                </a:solidFill>
              </a:rPr>
              <a:t>Respiratory dysfunction</a:t>
            </a:r>
            <a:endParaRPr lang="en-US" b="1" baseline="-25000" dirty="0">
              <a:solidFill>
                <a:prstClr val="black"/>
              </a:solidFill>
            </a:endParaRPr>
          </a:p>
        </p:txBody>
      </p:sp>
      <p:sp>
        <p:nvSpPr>
          <p:cNvPr id="11" name="Flowchart: Alternate Process 10">
            <a:extLst>
              <a:ext uri="{FF2B5EF4-FFF2-40B4-BE49-F238E27FC236}">
                <a16:creationId xmlns:a16="http://schemas.microsoft.com/office/drawing/2014/main" id="{7478564F-66F5-4B69-9B10-46AD2945FA77}"/>
              </a:ext>
            </a:extLst>
          </p:cNvPr>
          <p:cNvSpPr/>
          <p:nvPr/>
        </p:nvSpPr>
        <p:spPr>
          <a:xfrm>
            <a:off x="4535488" y="3489325"/>
            <a:ext cx="1020762" cy="733425"/>
          </a:xfrm>
          <a:prstGeom prst="flowChartAlternateProcess">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baseline="-25000" dirty="0">
                <a:solidFill>
                  <a:prstClr val="black"/>
                </a:solidFill>
              </a:rPr>
              <a:t>Bulbar dysfunction</a:t>
            </a:r>
            <a:endParaRPr lang="en-US" b="1" baseline="-25000" dirty="0">
              <a:solidFill>
                <a:prstClr val="black"/>
              </a:solidFill>
            </a:endParaRPr>
          </a:p>
        </p:txBody>
      </p:sp>
      <p:sp>
        <p:nvSpPr>
          <p:cNvPr id="12" name="Flowchart: Alternate Process 11">
            <a:extLst>
              <a:ext uri="{FF2B5EF4-FFF2-40B4-BE49-F238E27FC236}">
                <a16:creationId xmlns:a16="http://schemas.microsoft.com/office/drawing/2014/main" id="{CCCFB7FB-F834-443F-BD53-79D7CF10F629}"/>
              </a:ext>
            </a:extLst>
          </p:cNvPr>
          <p:cNvSpPr/>
          <p:nvPr/>
        </p:nvSpPr>
        <p:spPr>
          <a:xfrm>
            <a:off x="660400" y="2378075"/>
            <a:ext cx="1030288" cy="736600"/>
          </a:xfrm>
          <a:prstGeom prst="flowChartAlternateProcess">
            <a:avLst/>
          </a:prstGeom>
          <a:solidFill>
            <a:schemeClr val="bg1"/>
          </a:solidFill>
          <a:ln w="22225">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baseline="-25000" dirty="0">
                <a:solidFill>
                  <a:prstClr val="black"/>
                </a:solidFill>
              </a:rPr>
              <a:t>Pseudobulbar affect</a:t>
            </a:r>
            <a:endParaRPr lang="en-US" sz="1400" b="1" baseline="-25000" dirty="0">
              <a:solidFill>
                <a:prstClr val="black"/>
              </a:solidFill>
            </a:endParaRPr>
          </a:p>
        </p:txBody>
      </p:sp>
      <p:sp>
        <p:nvSpPr>
          <p:cNvPr id="13" name="Flowchart: Alternate Process 12">
            <a:extLst>
              <a:ext uri="{FF2B5EF4-FFF2-40B4-BE49-F238E27FC236}">
                <a16:creationId xmlns:a16="http://schemas.microsoft.com/office/drawing/2014/main" id="{0280BEBB-C2AE-4D6B-8BAA-94A950596A94}"/>
              </a:ext>
            </a:extLst>
          </p:cNvPr>
          <p:cNvSpPr/>
          <p:nvPr/>
        </p:nvSpPr>
        <p:spPr>
          <a:xfrm>
            <a:off x="665163" y="4071938"/>
            <a:ext cx="1030287" cy="792162"/>
          </a:xfrm>
          <a:prstGeom prst="flowChartAlternateProcess">
            <a:avLst/>
          </a:prstGeom>
          <a:solidFill>
            <a:schemeClr val="bg1"/>
          </a:solidFill>
          <a:ln w="22225">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baseline="-25000" dirty="0">
                <a:solidFill>
                  <a:prstClr val="black"/>
                </a:solidFill>
              </a:rPr>
              <a:t>Upper limb dysfunction</a:t>
            </a:r>
            <a:endParaRPr lang="en-US" sz="1400" b="1" baseline="-25000" dirty="0">
              <a:solidFill>
                <a:prstClr val="black"/>
              </a:solidFill>
            </a:endParaRPr>
          </a:p>
        </p:txBody>
      </p:sp>
      <p:sp>
        <p:nvSpPr>
          <p:cNvPr id="14" name="Flowchart: Alternate Process 13">
            <a:extLst>
              <a:ext uri="{FF2B5EF4-FFF2-40B4-BE49-F238E27FC236}">
                <a16:creationId xmlns:a16="http://schemas.microsoft.com/office/drawing/2014/main" id="{4F7CCDF9-DCB4-4513-9EA9-EEC37E4544E4}"/>
              </a:ext>
            </a:extLst>
          </p:cNvPr>
          <p:cNvSpPr/>
          <p:nvPr/>
        </p:nvSpPr>
        <p:spPr>
          <a:xfrm>
            <a:off x="676275" y="4941888"/>
            <a:ext cx="1019175" cy="793750"/>
          </a:xfrm>
          <a:prstGeom prst="flowChartAlternateProcess">
            <a:avLst/>
          </a:prstGeom>
          <a:solidFill>
            <a:schemeClr val="bg1"/>
          </a:solidFill>
          <a:ln w="22225">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baseline="-25000" dirty="0">
                <a:solidFill>
                  <a:prstClr val="black"/>
                </a:solidFill>
              </a:rPr>
              <a:t>Loss of mobility</a:t>
            </a:r>
            <a:endParaRPr lang="en-US" sz="1400" b="1" baseline="-25000" dirty="0">
              <a:solidFill>
                <a:prstClr val="black"/>
              </a:solidFill>
            </a:endParaRPr>
          </a:p>
        </p:txBody>
      </p:sp>
      <p:sp>
        <p:nvSpPr>
          <p:cNvPr id="15" name="Flowchart: Alternate Process 14">
            <a:extLst>
              <a:ext uri="{FF2B5EF4-FFF2-40B4-BE49-F238E27FC236}">
                <a16:creationId xmlns:a16="http://schemas.microsoft.com/office/drawing/2014/main" id="{B9C2D18B-B111-40AE-BA65-32D465C2765E}"/>
              </a:ext>
            </a:extLst>
          </p:cNvPr>
          <p:cNvSpPr/>
          <p:nvPr/>
        </p:nvSpPr>
        <p:spPr>
          <a:xfrm>
            <a:off x="665163" y="3213100"/>
            <a:ext cx="1030287" cy="763588"/>
          </a:xfrm>
          <a:prstGeom prst="flowChartAlternateProcess">
            <a:avLst/>
          </a:prstGeom>
          <a:solidFill>
            <a:schemeClr val="bg1"/>
          </a:solidFill>
          <a:ln w="22225">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baseline="-25000" dirty="0">
                <a:solidFill>
                  <a:prstClr val="black"/>
                </a:solidFill>
              </a:rPr>
              <a:t>Neck weakness &amp; altered posturing</a:t>
            </a:r>
            <a:endParaRPr lang="en-US" sz="1400" b="1" baseline="-25000" dirty="0">
              <a:solidFill>
                <a:prstClr val="black"/>
              </a:solidFill>
            </a:endParaRPr>
          </a:p>
        </p:txBody>
      </p:sp>
      <p:sp>
        <p:nvSpPr>
          <p:cNvPr id="91147" name="Title 1">
            <a:extLst>
              <a:ext uri="{FF2B5EF4-FFF2-40B4-BE49-F238E27FC236}">
                <a16:creationId xmlns:a16="http://schemas.microsoft.com/office/drawing/2014/main" id="{C2242FCF-C8AC-4C37-939D-80C2B9B488CD}"/>
              </a:ext>
            </a:extLst>
          </p:cNvPr>
          <p:cNvSpPr txBox="1">
            <a:spLocks/>
          </p:cNvSpPr>
          <p:nvPr/>
        </p:nvSpPr>
        <p:spPr bwMode="auto">
          <a:xfrm>
            <a:off x="476250" y="827088"/>
            <a:ext cx="82296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t>Cough and Secretion Management</a:t>
            </a:r>
          </a:p>
          <a:p>
            <a:pPr algn="ctr">
              <a:spcBef>
                <a:spcPct val="0"/>
              </a:spcBef>
              <a:buFontTx/>
              <a:buNone/>
            </a:pPr>
            <a:r>
              <a:rPr lang="en-GB" altLang="en-US" sz="2400">
                <a:solidFill>
                  <a:srgbClr val="820000"/>
                </a:solidFill>
                <a:latin typeface="Lucida Handwriting" panose="03010101010101010101" pitchFamily="66" charset="0"/>
              </a:rPr>
              <a:t>It’s complex…</a:t>
            </a:r>
          </a:p>
        </p:txBody>
      </p:sp>
      <p:sp>
        <p:nvSpPr>
          <p:cNvPr id="19" name="Flowchart: Alternate Process 18">
            <a:extLst>
              <a:ext uri="{FF2B5EF4-FFF2-40B4-BE49-F238E27FC236}">
                <a16:creationId xmlns:a16="http://schemas.microsoft.com/office/drawing/2014/main" id="{813191CA-FEF2-4782-9C2E-8FBA8BFAC93F}"/>
              </a:ext>
            </a:extLst>
          </p:cNvPr>
          <p:cNvSpPr/>
          <p:nvPr/>
        </p:nvSpPr>
        <p:spPr>
          <a:xfrm>
            <a:off x="5934075" y="3486150"/>
            <a:ext cx="1020763" cy="731838"/>
          </a:xfrm>
          <a:prstGeom prst="flowChartAlternateProcess">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baseline="-25000" dirty="0">
                <a:solidFill>
                  <a:prstClr val="black"/>
                </a:solidFill>
              </a:rPr>
              <a:t>Poor glottic closure</a:t>
            </a:r>
            <a:endParaRPr lang="en-US" b="1" baseline="-25000" dirty="0">
              <a:solidFill>
                <a:prstClr val="black"/>
              </a:solidFill>
            </a:endParaRPr>
          </a:p>
        </p:txBody>
      </p:sp>
      <p:sp>
        <p:nvSpPr>
          <p:cNvPr id="20" name="Flowchart: Alternate Process 19">
            <a:extLst>
              <a:ext uri="{FF2B5EF4-FFF2-40B4-BE49-F238E27FC236}">
                <a16:creationId xmlns:a16="http://schemas.microsoft.com/office/drawing/2014/main" id="{EFA2A7D3-F791-4276-835C-B2CC943797AC}"/>
              </a:ext>
            </a:extLst>
          </p:cNvPr>
          <p:cNvSpPr/>
          <p:nvPr/>
        </p:nvSpPr>
        <p:spPr>
          <a:xfrm>
            <a:off x="5934075" y="2371725"/>
            <a:ext cx="1020763" cy="742950"/>
          </a:xfrm>
          <a:prstGeom prst="flowChartAlternateProcess">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baseline="-25000" dirty="0">
                <a:solidFill>
                  <a:prstClr val="black"/>
                </a:solidFill>
              </a:rPr>
              <a:t>Oro-pharyngeal dysphagia</a:t>
            </a:r>
            <a:endParaRPr lang="en-US" b="1" baseline="-25000" dirty="0">
              <a:solidFill>
                <a:prstClr val="black"/>
              </a:solidFill>
            </a:endParaRPr>
          </a:p>
        </p:txBody>
      </p:sp>
      <p:sp>
        <p:nvSpPr>
          <p:cNvPr id="21" name="Flowchart: Alternate Process 20">
            <a:extLst>
              <a:ext uri="{FF2B5EF4-FFF2-40B4-BE49-F238E27FC236}">
                <a16:creationId xmlns:a16="http://schemas.microsoft.com/office/drawing/2014/main" id="{2B3DFA5D-796E-4D9A-A719-DF3D76C931D9}"/>
              </a:ext>
            </a:extLst>
          </p:cNvPr>
          <p:cNvSpPr/>
          <p:nvPr/>
        </p:nvSpPr>
        <p:spPr>
          <a:xfrm>
            <a:off x="7331075" y="2362200"/>
            <a:ext cx="1349375" cy="1470025"/>
          </a:xfrm>
          <a:prstGeom prst="flowChartAlternateProcess">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baseline="-25000" dirty="0">
                <a:solidFill>
                  <a:prstClr val="black"/>
                </a:solidFill>
              </a:rPr>
              <a:t>Collection of food, drink or saliva in the mouth, throat +/- upper airway</a:t>
            </a:r>
            <a:endParaRPr lang="en-US" b="1" baseline="-25000" dirty="0">
              <a:solidFill>
                <a:prstClr val="black"/>
              </a:solidFill>
            </a:endParaRPr>
          </a:p>
        </p:txBody>
      </p:sp>
      <p:cxnSp>
        <p:nvCxnSpPr>
          <p:cNvPr id="31" name="Straight Arrow Connector 30">
            <a:extLst>
              <a:ext uri="{FF2B5EF4-FFF2-40B4-BE49-F238E27FC236}">
                <a16:creationId xmlns:a16="http://schemas.microsoft.com/office/drawing/2014/main" id="{68DEB6E4-C64E-4E85-A579-11757C4632A6}"/>
              </a:ext>
            </a:extLst>
          </p:cNvPr>
          <p:cNvCxnSpPr/>
          <p:nvPr/>
        </p:nvCxnSpPr>
        <p:spPr>
          <a:xfrm>
            <a:off x="6481763" y="4222750"/>
            <a:ext cx="0" cy="454025"/>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DF9BBA7-06BD-4D27-ADD7-154B4C0D97F8}"/>
              </a:ext>
            </a:extLst>
          </p:cNvPr>
          <p:cNvCxnSpPr/>
          <p:nvPr/>
        </p:nvCxnSpPr>
        <p:spPr>
          <a:xfrm>
            <a:off x="5556250" y="3849688"/>
            <a:ext cx="377825" cy="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88097B0-EBAD-4B71-9E92-F08F284628FC}"/>
              </a:ext>
            </a:extLst>
          </p:cNvPr>
          <p:cNvCxnSpPr/>
          <p:nvPr/>
        </p:nvCxnSpPr>
        <p:spPr>
          <a:xfrm>
            <a:off x="5556250" y="5045075"/>
            <a:ext cx="377825" cy="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4B9606E3-45EC-461D-955B-223CA8BC9474}"/>
              </a:ext>
            </a:extLst>
          </p:cNvPr>
          <p:cNvCxnSpPr>
            <a:stCxn id="11" idx="0"/>
          </p:cNvCxnSpPr>
          <p:nvPr/>
        </p:nvCxnSpPr>
        <p:spPr>
          <a:xfrm rot="5400000" flipH="1" flipV="1">
            <a:off x="5114131" y="2669382"/>
            <a:ext cx="750887" cy="889000"/>
          </a:xfrm>
          <a:prstGeom prst="bentConnector2">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74936DA-82A4-4CD5-BC72-F5CD262B896D}"/>
              </a:ext>
            </a:extLst>
          </p:cNvPr>
          <p:cNvCxnSpPr/>
          <p:nvPr/>
        </p:nvCxnSpPr>
        <p:spPr>
          <a:xfrm>
            <a:off x="6954838" y="2738438"/>
            <a:ext cx="376237" cy="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7E15ADD5-E886-4C3C-868C-CDC96F160D32}"/>
              </a:ext>
            </a:extLst>
          </p:cNvPr>
          <p:cNvCxnSpPr>
            <a:stCxn id="21" idx="2"/>
          </p:cNvCxnSpPr>
          <p:nvPr/>
        </p:nvCxnSpPr>
        <p:spPr>
          <a:xfrm rot="5400000">
            <a:off x="6959600" y="3997325"/>
            <a:ext cx="1211263" cy="881063"/>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Left Brace 45">
            <a:extLst>
              <a:ext uri="{FF2B5EF4-FFF2-40B4-BE49-F238E27FC236}">
                <a16:creationId xmlns:a16="http://schemas.microsoft.com/office/drawing/2014/main" id="{21ABB4E9-1266-4BC3-8CC4-197F6A57E47F}"/>
              </a:ext>
            </a:extLst>
          </p:cNvPr>
          <p:cNvSpPr/>
          <p:nvPr/>
        </p:nvSpPr>
        <p:spPr>
          <a:xfrm>
            <a:off x="4129088" y="3794125"/>
            <a:ext cx="411162" cy="1346200"/>
          </a:xfrm>
          <a:prstGeom prst="leftBrace">
            <a:avLst>
              <a:gd name="adj1" fmla="val 8333"/>
              <a:gd name="adj2" fmla="val 51075"/>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baseline="-25000">
              <a:solidFill>
                <a:prstClr val="black"/>
              </a:solidFill>
            </a:endParaRPr>
          </a:p>
        </p:txBody>
      </p:sp>
      <p:sp>
        <p:nvSpPr>
          <p:cNvPr id="48" name="Flowchart: Alternate Process 47">
            <a:extLst>
              <a:ext uri="{FF2B5EF4-FFF2-40B4-BE49-F238E27FC236}">
                <a16:creationId xmlns:a16="http://schemas.microsoft.com/office/drawing/2014/main" id="{2C4BA31D-F585-43D7-B875-DE1941D19632}"/>
              </a:ext>
            </a:extLst>
          </p:cNvPr>
          <p:cNvSpPr/>
          <p:nvPr/>
        </p:nvSpPr>
        <p:spPr>
          <a:xfrm>
            <a:off x="5934075" y="4676775"/>
            <a:ext cx="1190625" cy="733425"/>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baseline="-25000" dirty="0">
                <a:solidFill>
                  <a:prstClr val="black"/>
                </a:solidFill>
              </a:rPr>
              <a:t>Cough augmentation</a:t>
            </a:r>
            <a:endParaRPr lang="en-US" b="1" baseline="-25000" dirty="0">
              <a:solidFill>
                <a:prstClr val="black"/>
              </a:solidFill>
            </a:endParaRPr>
          </a:p>
        </p:txBody>
      </p:sp>
      <p:pic>
        <p:nvPicPr>
          <p:cNvPr id="91159" name="Picture 8" descr="C:\Users\JALLEN4\AppData\Local\Microsoft\Windows\Temporary Internet Files\Content.IE5\7T192CH9\drycough[1].jpg">
            <a:extLst>
              <a:ext uri="{FF2B5EF4-FFF2-40B4-BE49-F238E27FC236}">
                <a16:creationId xmlns:a16="http://schemas.microsoft.com/office/drawing/2014/main" id="{D113D7E4-855B-4F6E-96E2-F2EB4645E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25" y="2625725"/>
            <a:ext cx="2303463"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lowchart: Alternate Process 26">
            <a:extLst>
              <a:ext uri="{FF2B5EF4-FFF2-40B4-BE49-F238E27FC236}">
                <a16:creationId xmlns:a16="http://schemas.microsoft.com/office/drawing/2014/main" id="{DE234942-0A4E-44B0-A80E-D186F08B4A9B}"/>
              </a:ext>
            </a:extLst>
          </p:cNvPr>
          <p:cNvSpPr/>
          <p:nvPr/>
        </p:nvSpPr>
        <p:spPr>
          <a:xfrm>
            <a:off x="676275" y="5805488"/>
            <a:ext cx="1030288" cy="735012"/>
          </a:xfrm>
          <a:prstGeom prst="flowChartAlternateProcess">
            <a:avLst/>
          </a:prstGeom>
          <a:solidFill>
            <a:schemeClr val="bg1"/>
          </a:solidFill>
          <a:ln w="22225">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baseline="-25000" dirty="0">
                <a:solidFill>
                  <a:prstClr val="black"/>
                </a:solidFill>
              </a:rPr>
              <a:t>NIV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1242D14F-DBFF-4329-94A6-340396F4BB37}"/>
              </a:ext>
            </a:extLst>
          </p:cNvPr>
          <p:cNvSpPr>
            <a:spLocks noGrp="1"/>
          </p:cNvSpPr>
          <p:nvPr>
            <p:ph type="title"/>
          </p:nvPr>
        </p:nvSpPr>
        <p:spPr>
          <a:xfrm>
            <a:off x="395288" y="620713"/>
            <a:ext cx="8229600" cy="1143000"/>
          </a:xfrm>
        </p:spPr>
        <p:txBody>
          <a:bodyPr/>
          <a:lstStyle/>
          <a:p>
            <a:pPr>
              <a:defRPr/>
            </a:pPr>
            <a:r>
              <a:rPr lang="en-GB" altLang="en-US" b="1" dirty="0">
                <a:solidFill>
                  <a:schemeClr val="accent5">
                    <a:lumMod val="50000"/>
                  </a:schemeClr>
                </a:solidFill>
              </a:rPr>
              <a:t>Presentation Aims</a:t>
            </a:r>
          </a:p>
        </p:txBody>
      </p:sp>
      <p:sp>
        <p:nvSpPr>
          <p:cNvPr id="93187" name="Content Placeholder 2">
            <a:extLst>
              <a:ext uri="{FF2B5EF4-FFF2-40B4-BE49-F238E27FC236}">
                <a16:creationId xmlns:a16="http://schemas.microsoft.com/office/drawing/2014/main" id="{9668B427-34A2-44C1-AC01-B078CF86962B}"/>
              </a:ext>
            </a:extLst>
          </p:cNvPr>
          <p:cNvSpPr>
            <a:spLocks noGrp="1"/>
          </p:cNvSpPr>
          <p:nvPr>
            <p:ph idx="1"/>
          </p:nvPr>
        </p:nvSpPr>
        <p:spPr>
          <a:xfrm>
            <a:off x="457200" y="1773238"/>
            <a:ext cx="8229600" cy="4352925"/>
          </a:xfrm>
        </p:spPr>
        <p:txBody>
          <a:bodyPr/>
          <a:lstStyle/>
          <a:p>
            <a:pPr marL="0" indent="0">
              <a:buFont typeface="Arial" panose="020B0604020202020204" pitchFamily="34" charset="0"/>
              <a:buNone/>
            </a:pPr>
            <a:r>
              <a:rPr lang="en-GB" altLang="en-US" dirty="0"/>
              <a:t>1) Introduce our interdisciplinary model for cough and secretion assessment &amp; management</a:t>
            </a:r>
          </a:p>
          <a:p>
            <a:pPr marL="0" indent="0">
              <a:buFont typeface="Arial" panose="020B0604020202020204" pitchFamily="34" charset="0"/>
              <a:buNone/>
            </a:pPr>
            <a:endParaRPr lang="en-GB" altLang="en-US" dirty="0"/>
          </a:p>
          <a:p>
            <a:pPr marL="0" indent="0">
              <a:buFont typeface="Arial" panose="020B0604020202020204" pitchFamily="34" charset="0"/>
              <a:buNone/>
            </a:pPr>
            <a:r>
              <a:rPr lang="en-GB" altLang="en-US" dirty="0"/>
              <a:t>2) Outline the use and benefits of this model for patients living with MND</a:t>
            </a:r>
          </a:p>
        </p:txBody>
      </p:sp>
      <p:sp>
        <p:nvSpPr>
          <p:cNvPr id="93188" name="Slide Number Placeholder 3">
            <a:extLst>
              <a:ext uri="{FF2B5EF4-FFF2-40B4-BE49-F238E27FC236}">
                <a16:creationId xmlns:a16="http://schemas.microsoft.com/office/drawing/2014/main" id="{CE30B0A8-B8B9-416A-BCEB-5B345443E9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4D3A2B-59DD-4C9A-8347-13777DB87CF3}" type="slidenum">
              <a:rPr lang="en-GB" altLang="en-US" sz="1200">
                <a:solidFill>
                  <a:srgbClr val="898989"/>
                </a:solidFill>
              </a:rPr>
              <a:pPr>
                <a:spcBef>
                  <a:spcPct val="0"/>
                </a:spcBef>
                <a:buFontTx/>
                <a:buNone/>
              </a:pPr>
              <a:t>6</a:t>
            </a:fld>
            <a:endParaRPr lang="en-GB"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25EF6D4-2475-4D98-BE92-2CDC3912D08A}"/>
              </a:ext>
            </a:extLst>
          </p:cNvPr>
          <p:cNvSpPr>
            <a:spLocks noGrp="1"/>
          </p:cNvSpPr>
          <p:nvPr>
            <p:ph type="title"/>
          </p:nvPr>
        </p:nvSpPr>
        <p:spPr>
          <a:xfrm>
            <a:off x="465138" y="836613"/>
            <a:ext cx="8229600" cy="1143000"/>
          </a:xfrm>
        </p:spPr>
        <p:txBody>
          <a:bodyPr/>
          <a:lstStyle/>
          <a:p>
            <a:r>
              <a:rPr lang="en-GB" altLang="en-US" sz="3600" b="1"/>
              <a:t>Traditional Models of Working</a:t>
            </a:r>
          </a:p>
        </p:txBody>
      </p:sp>
      <p:sp>
        <p:nvSpPr>
          <p:cNvPr id="93187" name="Content Placeholder 2">
            <a:extLst>
              <a:ext uri="{FF2B5EF4-FFF2-40B4-BE49-F238E27FC236}">
                <a16:creationId xmlns:a16="http://schemas.microsoft.com/office/drawing/2014/main" id="{7D2DE653-9861-46E2-A45F-EA207E39A259}"/>
              </a:ext>
            </a:extLst>
          </p:cNvPr>
          <p:cNvSpPr>
            <a:spLocks noGrp="1"/>
          </p:cNvSpPr>
          <p:nvPr>
            <p:ph idx="1"/>
          </p:nvPr>
        </p:nvSpPr>
        <p:spPr>
          <a:xfrm>
            <a:off x="900113" y="1822450"/>
            <a:ext cx="7993062" cy="4525963"/>
          </a:xfrm>
          <a:ln>
            <a:solidFill>
              <a:schemeClr val="accent4">
                <a:lumMod val="75000"/>
              </a:schemeClr>
            </a:solidFill>
          </a:ln>
        </p:spPr>
        <p:txBody>
          <a:bodyPr/>
          <a:lstStyle/>
          <a:p>
            <a:pPr marL="0" indent="0">
              <a:buFont typeface="Arial" charset="0"/>
              <a:buNone/>
              <a:defRPr/>
            </a:pPr>
            <a:endParaRPr lang="en-GB" altLang="en-US" sz="2800" dirty="0"/>
          </a:p>
          <a:p>
            <a:pPr marL="0" indent="0">
              <a:buFont typeface="Arial" charset="0"/>
              <a:buNone/>
              <a:defRPr/>
            </a:pPr>
            <a:endParaRPr lang="en-GB" altLang="en-US" dirty="0"/>
          </a:p>
        </p:txBody>
      </p:sp>
      <p:sp>
        <p:nvSpPr>
          <p:cNvPr id="97284" name="Slide Number Placeholder 3">
            <a:extLst>
              <a:ext uri="{FF2B5EF4-FFF2-40B4-BE49-F238E27FC236}">
                <a16:creationId xmlns:a16="http://schemas.microsoft.com/office/drawing/2014/main" id="{BD2A582F-4BA0-4114-9B5A-C2821F10D0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0A362E-456C-4FA0-9562-897439AF2DFC}" type="slidenum">
              <a:rPr lang="en-GB" altLang="en-US" sz="1200">
                <a:solidFill>
                  <a:srgbClr val="898989"/>
                </a:solidFill>
              </a:rPr>
              <a:pPr>
                <a:spcBef>
                  <a:spcPct val="0"/>
                </a:spcBef>
                <a:buFontTx/>
                <a:buNone/>
              </a:pPr>
              <a:t>7</a:t>
            </a:fld>
            <a:endParaRPr lang="en-GB" altLang="en-US" sz="1200">
              <a:solidFill>
                <a:srgbClr val="898989"/>
              </a:solidFill>
            </a:endParaRPr>
          </a:p>
        </p:txBody>
      </p:sp>
      <p:pic>
        <p:nvPicPr>
          <p:cNvPr id="97285" name="Picture 7">
            <a:extLst>
              <a:ext uri="{FF2B5EF4-FFF2-40B4-BE49-F238E27FC236}">
                <a16:creationId xmlns:a16="http://schemas.microsoft.com/office/drawing/2014/main" id="{BF449B26-C09D-4161-94EC-FFCD49088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9088"/>
            <a:ext cx="196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1495A37-74E6-47D9-B989-F571B77C5052}"/>
              </a:ext>
            </a:extLst>
          </p:cNvPr>
          <p:cNvSpPr/>
          <p:nvPr/>
        </p:nvSpPr>
        <p:spPr>
          <a:xfrm>
            <a:off x="2867025" y="1952625"/>
            <a:ext cx="1233488" cy="792163"/>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schemeClr val="tx1"/>
                </a:solidFill>
              </a:rPr>
              <a:t>Speech &amp; Language Therapist</a:t>
            </a:r>
          </a:p>
        </p:txBody>
      </p:sp>
      <p:sp>
        <p:nvSpPr>
          <p:cNvPr id="7" name="Rectangle 6">
            <a:extLst>
              <a:ext uri="{FF2B5EF4-FFF2-40B4-BE49-F238E27FC236}">
                <a16:creationId xmlns:a16="http://schemas.microsoft.com/office/drawing/2014/main" id="{814F85AA-07AC-422E-838E-459B075AB54C}"/>
              </a:ext>
            </a:extLst>
          </p:cNvPr>
          <p:cNvSpPr/>
          <p:nvPr/>
        </p:nvSpPr>
        <p:spPr>
          <a:xfrm>
            <a:off x="2843213" y="3048000"/>
            <a:ext cx="1223962" cy="858838"/>
          </a:xfrm>
          <a:prstGeom prst="rect">
            <a:avLst/>
          </a:prstGeom>
          <a:solidFill>
            <a:srgbClr val="FFD24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schemeClr val="tx1"/>
                </a:solidFill>
              </a:rPr>
              <a:t>Physiotherapist &amp; Occupational Therapist</a:t>
            </a:r>
          </a:p>
        </p:txBody>
      </p:sp>
      <p:sp>
        <p:nvSpPr>
          <p:cNvPr id="8" name="Rectangle 7">
            <a:extLst>
              <a:ext uri="{FF2B5EF4-FFF2-40B4-BE49-F238E27FC236}">
                <a16:creationId xmlns:a16="http://schemas.microsoft.com/office/drawing/2014/main" id="{95868895-03D9-4DA2-A525-5AE4B7C3FBF6}"/>
              </a:ext>
            </a:extLst>
          </p:cNvPr>
          <p:cNvSpPr/>
          <p:nvPr/>
        </p:nvSpPr>
        <p:spPr>
          <a:xfrm>
            <a:off x="2867025" y="4192588"/>
            <a:ext cx="1223963" cy="858837"/>
          </a:xfrm>
          <a:prstGeom prst="rect">
            <a:avLst/>
          </a:prstGeom>
          <a:solidFill>
            <a:schemeClr val="accent4">
              <a:lumMod val="60000"/>
              <a:lumOff val="40000"/>
            </a:schemeClr>
          </a:solidFill>
          <a:ln>
            <a:solidFill>
              <a:srgbClr val="745A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prstClr val="white"/>
                </a:solidFill>
              </a:rPr>
              <a:t>Neuromuscular Ventilation Team +/- General Respiratory Physiotherapist </a:t>
            </a:r>
          </a:p>
        </p:txBody>
      </p:sp>
      <p:sp>
        <p:nvSpPr>
          <p:cNvPr id="4" name="Left Brace 3">
            <a:extLst>
              <a:ext uri="{FF2B5EF4-FFF2-40B4-BE49-F238E27FC236}">
                <a16:creationId xmlns:a16="http://schemas.microsoft.com/office/drawing/2014/main" id="{46646322-5A9F-40FB-BC30-A32EA36265C8}"/>
              </a:ext>
            </a:extLst>
          </p:cNvPr>
          <p:cNvSpPr/>
          <p:nvPr/>
        </p:nvSpPr>
        <p:spPr>
          <a:xfrm>
            <a:off x="2078038" y="2200275"/>
            <a:ext cx="574675" cy="15065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4" name="Left Brace 13">
            <a:extLst>
              <a:ext uri="{FF2B5EF4-FFF2-40B4-BE49-F238E27FC236}">
                <a16:creationId xmlns:a16="http://schemas.microsoft.com/office/drawing/2014/main" id="{91655CB1-8CE0-4801-864A-AE477BCBC864}"/>
              </a:ext>
            </a:extLst>
          </p:cNvPr>
          <p:cNvSpPr/>
          <p:nvPr/>
        </p:nvSpPr>
        <p:spPr>
          <a:xfrm>
            <a:off x="2078038" y="4438650"/>
            <a:ext cx="574675" cy="15065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5" name="Right Arrow 4">
            <a:extLst>
              <a:ext uri="{FF2B5EF4-FFF2-40B4-BE49-F238E27FC236}">
                <a16:creationId xmlns:a16="http://schemas.microsoft.com/office/drawing/2014/main" id="{B03BF2B1-FEF4-4377-9C2E-7376F3DF033B}"/>
              </a:ext>
            </a:extLst>
          </p:cNvPr>
          <p:cNvSpPr/>
          <p:nvPr/>
        </p:nvSpPr>
        <p:spPr>
          <a:xfrm>
            <a:off x="4643438" y="2241550"/>
            <a:ext cx="719137" cy="215900"/>
          </a:xfrm>
          <a:prstGeom prs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ight Arrow 17">
            <a:extLst>
              <a:ext uri="{FF2B5EF4-FFF2-40B4-BE49-F238E27FC236}">
                <a16:creationId xmlns:a16="http://schemas.microsoft.com/office/drawing/2014/main" id="{3A2E2C25-476C-4231-862F-851FBAFB873E}"/>
              </a:ext>
            </a:extLst>
          </p:cNvPr>
          <p:cNvSpPr/>
          <p:nvPr/>
        </p:nvSpPr>
        <p:spPr>
          <a:xfrm>
            <a:off x="4643438" y="3368675"/>
            <a:ext cx="719137" cy="215900"/>
          </a:xfrm>
          <a:prstGeom prs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ight Arrow 18">
            <a:extLst>
              <a:ext uri="{FF2B5EF4-FFF2-40B4-BE49-F238E27FC236}">
                <a16:creationId xmlns:a16="http://schemas.microsoft.com/office/drawing/2014/main" id="{B7CF225A-7CC7-4ADF-B8AD-02F1A1D5DCC4}"/>
              </a:ext>
            </a:extLst>
          </p:cNvPr>
          <p:cNvSpPr/>
          <p:nvPr/>
        </p:nvSpPr>
        <p:spPr>
          <a:xfrm>
            <a:off x="4643438" y="4514850"/>
            <a:ext cx="719137" cy="215900"/>
          </a:xfrm>
          <a:prstGeom prs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ectangle 20">
            <a:extLst>
              <a:ext uri="{FF2B5EF4-FFF2-40B4-BE49-F238E27FC236}">
                <a16:creationId xmlns:a16="http://schemas.microsoft.com/office/drawing/2014/main" id="{2DC1528B-397B-4C6E-BBBE-DC1FD200BA99}"/>
              </a:ext>
            </a:extLst>
          </p:cNvPr>
          <p:cNvSpPr/>
          <p:nvPr/>
        </p:nvSpPr>
        <p:spPr>
          <a:xfrm>
            <a:off x="5795963" y="4098925"/>
            <a:ext cx="2128837" cy="1042988"/>
          </a:xfrm>
          <a:prstGeom prst="rect">
            <a:avLst/>
          </a:prstGeom>
          <a:solidFill>
            <a:schemeClr val="accent4">
              <a:lumMod val="60000"/>
              <a:lumOff val="40000"/>
            </a:schemeClr>
          </a:solidFill>
          <a:ln>
            <a:solidFill>
              <a:srgbClr val="745A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prstClr val="white"/>
                </a:solidFill>
              </a:rPr>
              <a:t>Ventilation Treatment +/- Cough Augmentation (+/- secretion management</a:t>
            </a:r>
          </a:p>
        </p:txBody>
      </p:sp>
      <p:sp>
        <p:nvSpPr>
          <p:cNvPr id="22" name="Rectangle 21">
            <a:extLst>
              <a:ext uri="{FF2B5EF4-FFF2-40B4-BE49-F238E27FC236}">
                <a16:creationId xmlns:a16="http://schemas.microsoft.com/office/drawing/2014/main" id="{993D79E8-ACA5-4F83-B26E-CE1F6387CCDA}"/>
              </a:ext>
            </a:extLst>
          </p:cNvPr>
          <p:cNvSpPr/>
          <p:nvPr/>
        </p:nvSpPr>
        <p:spPr>
          <a:xfrm>
            <a:off x="5795963" y="2954338"/>
            <a:ext cx="2089150" cy="1046162"/>
          </a:xfrm>
          <a:prstGeom prst="rect">
            <a:avLst/>
          </a:prstGeom>
          <a:solidFill>
            <a:srgbClr val="FFD24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schemeClr val="tx1"/>
                </a:solidFill>
              </a:rPr>
              <a:t>Mobility &amp; Adaptations</a:t>
            </a:r>
          </a:p>
        </p:txBody>
      </p:sp>
      <p:sp>
        <p:nvSpPr>
          <p:cNvPr id="23" name="Rectangle 22">
            <a:extLst>
              <a:ext uri="{FF2B5EF4-FFF2-40B4-BE49-F238E27FC236}">
                <a16:creationId xmlns:a16="http://schemas.microsoft.com/office/drawing/2014/main" id="{F2B990E5-986B-4447-B28F-A554C9742E7D}"/>
              </a:ext>
            </a:extLst>
          </p:cNvPr>
          <p:cNvSpPr/>
          <p:nvPr/>
        </p:nvSpPr>
        <p:spPr>
          <a:xfrm>
            <a:off x="5795963" y="1822450"/>
            <a:ext cx="2084387" cy="10541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schemeClr val="tx1"/>
                </a:solidFill>
              </a:rPr>
              <a:t>Speech &amp; Swallow (+/-  secretion management) </a:t>
            </a:r>
          </a:p>
        </p:txBody>
      </p:sp>
      <p:sp>
        <p:nvSpPr>
          <p:cNvPr id="24" name="Rectangle 23">
            <a:extLst>
              <a:ext uri="{FF2B5EF4-FFF2-40B4-BE49-F238E27FC236}">
                <a16:creationId xmlns:a16="http://schemas.microsoft.com/office/drawing/2014/main" id="{D8732493-3F96-4D6C-B7B8-9FD06D92049C}"/>
              </a:ext>
            </a:extLst>
          </p:cNvPr>
          <p:cNvSpPr/>
          <p:nvPr/>
        </p:nvSpPr>
        <p:spPr>
          <a:xfrm>
            <a:off x="2843213" y="5316538"/>
            <a:ext cx="1223962" cy="858837"/>
          </a:xfrm>
          <a:prstGeom prst="rect">
            <a:avLst/>
          </a:prstGeom>
          <a:solidFill>
            <a:schemeClr val="accent2">
              <a:lumMod val="60000"/>
              <a:lumOff val="40000"/>
            </a:schemeClr>
          </a:solidFill>
          <a:ln>
            <a:solidFill>
              <a:srgbClr val="AF42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prstClr val="white"/>
                </a:solidFill>
              </a:rPr>
              <a:t>MND Neurologist &amp; Clinical Nurse Specialist</a:t>
            </a:r>
          </a:p>
        </p:txBody>
      </p:sp>
      <p:sp>
        <p:nvSpPr>
          <p:cNvPr id="25" name="Rectangle 24">
            <a:extLst>
              <a:ext uri="{FF2B5EF4-FFF2-40B4-BE49-F238E27FC236}">
                <a16:creationId xmlns:a16="http://schemas.microsoft.com/office/drawing/2014/main" id="{21F47BA0-68F8-4095-8A49-D06C3A589F51}"/>
              </a:ext>
            </a:extLst>
          </p:cNvPr>
          <p:cNvSpPr/>
          <p:nvPr/>
        </p:nvSpPr>
        <p:spPr>
          <a:xfrm>
            <a:off x="5795963" y="5224463"/>
            <a:ext cx="2128837" cy="1042987"/>
          </a:xfrm>
          <a:prstGeom prst="rect">
            <a:avLst/>
          </a:prstGeom>
          <a:solidFill>
            <a:schemeClr val="accent2">
              <a:lumMod val="60000"/>
              <a:lumOff val="40000"/>
            </a:schemeClr>
          </a:solidFill>
          <a:ln>
            <a:solidFill>
              <a:srgbClr val="AF42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b="1" dirty="0">
                <a:solidFill>
                  <a:prstClr val="white"/>
                </a:solidFill>
              </a:rPr>
              <a:t>Secretion Management &amp; EOL care plan</a:t>
            </a:r>
          </a:p>
        </p:txBody>
      </p:sp>
      <p:sp>
        <p:nvSpPr>
          <p:cNvPr id="26" name="Right Arrow 25">
            <a:extLst>
              <a:ext uri="{FF2B5EF4-FFF2-40B4-BE49-F238E27FC236}">
                <a16:creationId xmlns:a16="http://schemas.microsoft.com/office/drawing/2014/main" id="{253B5623-2883-4BE5-8AEA-E31A4C06AA40}"/>
              </a:ext>
            </a:extLst>
          </p:cNvPr>
          <p:cNvSpPr/>
          <p:nvPr/>
        </p:nvSpPr>
        <p:spPr>
          <a:xfrm>
            <a:off x="4643438" y="5638800"/>
            <a:ext cx="719137" cy="215900"/>
          </a:xfrm>
          <a:prstGeom prs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7300" name="TextBox 9">
            <a:extLst>
              <a:ext uri="{FF2B5EF4-FFF2-40B4-BE49-F238E27FC236}">
                <a16:creationId xmlns:a16="http://schemas.microsoft.com/office/drawing/2014/main" id="{BFA34B36-44C0-4CE8-8014-B4141CEC1A38}"/>
              </a:ext>
            </a:extLst>
          </p:cNvPr>
          <p:cNvSpPr txBox="1">
            <a:spLocks noChangeArrowheads="1"/>
          </p:cNvSpPr>
          <p:nvPr/>
        </p:nvSpPr>
        <p:spPr bwMode="auto">
          <a:xfrm>
            <a:off x="1127125" y="2660650"/>
            <a:ext cx="863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100" b="1"/>
              <a:t>Community based</a:t>
            </a:r>
          </a:p>
        </p:txBody>
      </p:sp>
      <p:sp>
        <p:nvSpPr>
          <p:cNvPr id="97301" name="TextBox 30">
            <a:extLst>
              <a:ext uri="{FF2B5EF4-FFF2-40B4-BE49-F238E27FC236}">
                <a16:creationId xmlns:a16="http://schemas.microsoft.com/office/drawing/2014/main" id="{D5968B0F-726A-4EBE-8BBC-9524059DE2A3}"/>
              </a:ext>
            </a:extLst>
          </p:cNvPr>
          <p:cNvSpPr txBox="1">
            <a:spLocks noChangeArrowheads="1"/>
          </p:cNvSpPr>
          <p:nvPr/>
        </p:nvSpPr>
        <p:spPr bwMode="auto">
          <a:xfrm>
            <a:off x="1127125" y="4976813"/>
            <a:ext cx="86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100" b="1"/>
              <a:t>Hospital based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F3F9"/>
        </a:solidFill>
        <a:effectLst/>
      </p:bgPr>
    </p:bg>
    <p:spTree>
      <p:nvGrpSpPr>
        <p:cNvPr id="1" name=""/>
        <p:cNvGrpSpPr/>
        <p:nvPr/>
      </p:nvGrpSpPr>
      <p:grpSpPr>
        <a:xfrm>
          <a:off x="0" y="0"/>
          <a:ext cx="0" cy="0"/>
          <a:chOff x="0" y="0"/>
          <a:chExt cx="0" cy="0"/>
        </a:xfrm>
      </p:grpSpPr>
      <p:grpSp>
        <p:nvGrpSpPr>
          <p:cNvPr id="94210" name="Group 1072">
            <a:extLst>
              <a:ext uri="{FF2B5EF4-FFF2-40B4-BE49-F238E27FC236}">
                <a16:creationId xmlns:a16="http://schemas.microsoft.com/office/drawing/2014/main" id="{F49D819E-E5CF-4646-A944-DB4FA91263CA}"/>
              </a:ext>
            </a:extLst>
          </p:cNvPr>
          <p:cNvGrpSpPr>
            <a:grpSpLocks/>
          </p:cNvGrpSpPr>
          <p:nvPr/>
        </p:nvGrpSpPr>
        <p:grpSpPr bwMode="auto">
          <a:xfrm>
            <a:off x="781050" y="136525"/>
            <a:ext cx="7254875" cy="650875"/>
            <a:chOff x="780630" y="136151"/>
            <a:chExt cx="7254612" cy="650757"/>
          </a:xfrm>
        </p:grpSpPr>
        <p:grpSp>
          <p:nvGrpSpPr>
            <p:cNvPr id="94227" name="Group 17">
              <a:extLst>
                <a:ext uri="{FF2B5EF4-FFF2-40B4-BE49-F238E27FC236}">
                  <a16:creationId xmlns:a16="http://schemas.microsoft.com/office/drawing/2014/main" id="{F586A3D3-F35A-41B4-AF54-7E00F14B3495}"/>
                </a:ext>
              </a:extLst>
            </p:cNvPr>
            <p:cNvGrpSpPr>
              <a:grpSpLocks/>
            </p:cNvGrpSpPr>
            <p:nvPr/>
          </p:nvGrpSpPr>
          <p:grpSpPr bwMode="auto">
            <a:xfrm>
              <a:off x="5369927" y="139326"/>
              <a:ext cx="2665315" cy="647582"/>
              <a:chOff x="1547887" y="1197242"/>
              <a:chExt cx="2665315" cy="647582"/>
            </a:xfrm>
          </p:grpSpPr>
          <p:sp>
            <p:nvSpPr>
              <p:cNvPr id="4" name="Rounded Rectangle 3">
                <a:extLst>
                  <a:ext uri="{FF2B5EF4-FFF2-40B4-BE49-F238E27FC236}">
                    <a16:creationId xmlns:a16="http://schemas.microsoft.com/office/drawing/2014/main" id="{94431254-30A1-4DE4-A34A-FF05D1E9EDC2}"/>
                  </a:ext>
                </a:extLst>
              </p:cNvPr>
              <p:cNvSpPr/>
              <p:nvPr/>
            </p:nvSpPr>
            <p:spPr>
              <a:xfrm>
                <a:off x="1547887" y="1197241"/>
                <a:ext cx="2665315" cy="647583"/>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4232" name="TextBox 10">
                <a:extLst>
                  <a:ext uri="{FF2B5EF4-FFF2-40B4-BE49-F238E27FC236}">
                    <a16:creationId xmlns:a16="http://schemas.microsoft.com/office/drawing/2014/main" id="{206EBEA0-83DE-45BA-A544-B73BF9BC479C}"/>
                  </a:ext>
                </a:extLst>
              </p:cNvPr>
              <p:cNvSpPr txBox="1">
                <a:spLocks noChangeArrowheads="1"/>
              </p:cNvSpPr>
              <p:nvPr/>
            </p:nvSpPr>
            <p:spPr bwMode="auto">
              <a:xfrm>
                <a:off x="2073705" y="1355942"/>
                <a:ext cx="1648853"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t>Bulbar Weakness</a:t>
                </a:r>
              </a:p>
            </p:txBody>
          </p:sp>
        </p:grpSp>
        <p:grpSp>
          <p:nvGrpSpPr>
            <p:cNvPr id="94228" name="Group 24">
              <a:extLst>
                <a:ext uri="{FF2B5EF4-FFF2-40B4-BE49-F238E27FC236}">
                  <a16:creationId xmlns:a16="http://schemas.microsoft.com/office/drawing/2014/main" id="{92DFA401-3186-4C90-B8D8-F5F319FC8591}"/>
                </a:ext>
              </a:extLst>
            </p:cNvPr>
            <p:cNvGrpSpPr>
              <a:grpSpLocks/>
            </p:cNvGrpSpPr>
            <p:nvPr/>
          </p:nvGrpSpPr>
          <p:grpSpPr bwMode="auto">
            <a:xfrm>
              <a:off x="780630" y="136151"/>
              <a:ext cx="2721928" cy="647582"/>
              <a:chOff x="1547664" y="1196752"/>
              <a:chExt cx="2721928" cy="647582"/>
            </a:xfrm>
          </p:grpSpPr>
          <p:sp>
            <p:nvSpPr>
              <p:cNvPr id="26" name="Rounded Rectangle 25">
                <a:extLst>
                  <a:ext uri="{FF2B5EF4-FFF2-40B4-BE49-F238E27FC236}">
                    <a16:creationId xmlns:a16="http://schemas.microsoft.com/office/drawing/2014/main" id="{02F23400-23D1-4A2E-9CC1-422D11E6169B}"/>
                  </a:ext>
                </a:extLst>
              </p:cNvPr>
              <p:cNvSpPr/>
              <p:nvPr/>
            </p:nvSpPr>
            <p:spPr>
              <a:xfrm>
                <a:off x="1547664" y="1196752"/>
                <a:ext cx="2665316" cy="647583"/>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4230" name="TextBox 26">
                <a:extLst>
                  <a:ext uri="{FF2B5EF4-FFF2-40B4-BE49-F238E27FC236}">
                    <a16:creationId xmlns:a16="http://schemas.microsoft.com/office/drawing/2014/main" id="{C122707B-C323-45F0-BEFC-DB03EA3FCBD3}"/>
                  </a:ext>
                </a:extLst>
              </p:cNvPr>
              <p:cNvSpPr txBox="1">
                <a:spLocks noChangeArrowheads="1"/>
              </p:cNvSpPr>
              <p:nvPr/>
            </p:nvSpPr>
            <p:spPr bwMode="auto">
              <a:xfrm>
                <a:off x="1547664" y="1349765"/>
                <a:ext cx="2721928"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t>Respiratory Muscle Weakness</a:t>
                </a:r>
              </a:p>
            </p:txBody>
          </p:sp>
        </p:grpSp>
      </p:grpSp>
      <p:grpSp>
        <p:nvGrpSpPr>
          <p:cNvPr id="91191" name="Group 19">
            <a:extLst>
              <a:ext uri="{FF2B5EF4-FFF2-40B4-BE49-F238E27FC236}">
                <a16:creationId xmlns:a16="http://schemas.microsoft.com/office/drawing/2014/main" id="{3A5500C6-F405-40D8-B38C-D9552964DC4C}"/>
              </a:ext>
            </a:extLst>
          </p:cNvPr>
          <p:cNvGrpSpPr>
            <a:grpSpLocks/>
          </p:cNvGrpSpPr>
          <p:nvPr/>
        </p:nvGrpSpPr>
        <p:grpSpPr bwMode="auto">
          <a:xfrm>
            <a:off x="366713" y="942200"/>
            <a:ext cx="1622425" cy="611962"/>
            <a:chOff x="827584" y="2564904"/>
            <a:chExt cx="1622267" cy="612648"/>
          </a:xfrm>
          <a:solidFill>
            <a:schemeClr val="bg1"/>
          </a:solidFill>
        </p:grpSpPr>
        <p:sp>
          <p:nvSpPr>
            <p:cNvPr id="8" name="Flowchart: Alternate Process 7">
              <a:extLst>
                <a:ext uri="{FF2B5EF4-FFF2-40B4-BE49-F238E27FC236}">
                  <a16:creationId xmlns:a16="http://schemas.microsoft.com/office/drawing/2014/main" id="{CCDF6FC1-CD06-4C26-967F-F8FD71C37A3D}"/>
                </a:ext>
              </a:extLst>
            </p:cNvPr>
            <p:cNvSpPr/>
            <p:nvPr/>
          </p:nvSpPr>
          <p:spPr>
            <a:xfrm>
              <a:off x="827584" y="2565679"/>
              <a:ext cx="1622267" cy="611873"/>
            </a:xfrm>
            <a:prstGeom prst="flowChartAlternateProcess">
              <a:avLst/>
            </a:prstGeom>
            <a:grp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1194" name="TextBox 18">
              <a:extLst>
                <a:ext uri="{FF2B5EF4-FFF2-40B4-BE49-F238E27FC236}">
                  <a16:creationId xmlns:a16="http://schemas.microsoft.com/office/drawing/2014/main" id="{3D394B8A-5DD8-4043-A86A-2F473FC0219C}"/>
                </a:ext>
              </a:extLst>
            </p:cNvPr>
            <p:cNvSpPr txBox="1">
              <a:spLocks noChangeArrowheads="1"/>
            </p:cNvSpPr>
            <p:nvPr/>
          </p:nvSpPr>
          <p:spPr bwMode="auto">
            <a:xfrm>
              <a:off x="963404" y="2686562"/>
              <a:ext cx="1350626" cy="307777"/>
            </a:xfrm>
            <a:prstGeom prst="rect">
              <a:avLst/>
            </a:prstGeom>
            <a:grpFill/>
            <a:ln w="9525">
              <a:no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1400" dirty="0">
                  <a:cs typeface="Arial" charset="0"/>
                </a:rPr>
                <a:t>Hypoventilation</a:t>
              </a:r>
            </a:p>
          </p:txBody>
        </p:sp>
      </p:grpSp>
      <p:sp>
        <p:nvSpPr>
          <p:cNvPr id="29" name="Flowchart: Alternate Process 28">
            <a:extLst>
              <a:ext uri="{FF2B5EF4-FFF2-40B4-BE49-F238E27FC236}">
                <a16:creationId xmlns:a16="http://schemas.microsoft.com/office/drawing/2014/main" id="{C378E994-EBD8-4E5E-BF11-76955950C037}"/>
              </a:ext>
            </a:extLst>
          </p:cNvPr>
          <p:cNvSpPr/>
          <p:nvPr/>
        </p:nvSpPr>
        <p:spPr bwMode="auto">
          <a:xfrm>
            <a:off x="2443163" y="941389"/>
            <a:ext cx="1563687" cy="608013"/>
          </a:xfrm>
          <a:prstGeom prst="flowChartAlternateProcess">
            <a:avLst/>
          </a:prstGeom>
          <a:solidFill>
            <a:schemeClr val="bg1"/>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1C31B142-E3DA-47D8-9F83-372B6A2B355E}"/>
              </a:ext>
            </a:extLst>
          </p:cNvPr>
          <p:cNvSpPr/>
          <p:nvPr/>
        </p:nvSpPr>
        <p:spPr bwMode="auto">
          <a:xfrm>
            <a:off x="363538" y="1782763"/>
            <a:ext cx="1622425" cy="1534975"/>
          </a:xfrm>
          <a:prstGeom prst="rect">
            <a:avLst/>
          </a:prstGeom>
          <a:solidFill>
            <a:schemeClr val="bg1"/>
          </a:solidFill>
          <a:ln>
            <a:solidFill>
              <a:srgbClr val="18A8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b="1" dirty="0">
                <a:solidFill>
                  <a:schemeClr val="tx1"/>
                </a:solidFill>
              </a:rPr>
              <a:t>Symptoms</a:t>
            </a:r>
          </a:p>
          <a:p>
            <a:pPr eaLnBrk="1" fontAlgn="auto" hangingPunct="1">
              <a:spcBef>
                <a:spcPts val="0"/>
              </a:spcBef>
              <a:spcAft>
                <a:spcPts val="0"/>
              </a:spcAft>
              <a:defRPr/>
            </a:pPr>
            <a:endParaRPr lang="en-GB" sz="1400" b="1" dirty="0">
              <a:solidFill>
                <a:schemeClr val="tx1"/>
              </a:solidFill>
            </a:endParaRPr>
          </a:p>
          <a:p>
            <a:pPr eaLnBrk="1" fontAlgn="auto" hangingPunct="1">
              <a:spcBef>
                <a:spcPts val="0"/>
              </a:spcBef>
              <a:spcAft>
                <a:spcPts val="0"/>
              </a:spcAft>
              <a:defRPr/>
            </a:pPr>
            <a:r>
              <a:rPr lang="en-GB" sz="1100" dirty="0">
                <a:solidFill>
                  <a:schemeClr val="tx1"/>
                </a:solidFill>
              </a:rPr>
              <a:t>Breathlessness</a:t>
            </a:r>
          </a:p>
          <a:p>
            <a:pPr eaLnBrk="1" fontAlgn="auto" hangingPunct="1">
              <a:spcBef>
                <a:spcPts val="0"/>
              </a:spcBef>
              <a:spcAft>
                <a:spcPts val="0"/>
              </a:spcAft>
              <a:defRPr/>
            </a:pPr>
            <a:r>
              <a:rPr lang="en-GB" sz="1100" dirty="0">
                <a:solidFill>
                  <a:schemeClr val="tx1"/>
                </a:solidFill>
              </a:rPr>
              <a:t>Orthopnoea</a:t>
            </a:r>
          </a:p>
          <a:p>
            <a:pPr eaLnBrk="1" fontAlgn="auto" hangingPunct="1">
              <a:spcBef>
                <a:spcPts val="0"/>
              </a:spcBef>
              <a:spcAft>
                <a:spcPts val="0"/>
              </a:spcAft>
              <a:defRPr/>
            </a:pPr>
            <a:r>
              <a:rPr lang="en-GB" sz="1100" dirty="0">
                <a:solidFill>
                  <a:schemeClr val="tx1"/>
                </a:solidFill>
              </a:rPr>
              <a:t>Morning headaches</a:t>
            </a:r>
          </a:p>
          <a:p>
            <a:pPr eaLnBrk="1" fontAlgn="auto" hangingPunct="1">
              <a:spcBef>
                <a:spcPts val="0"/>
              </a:spcBef>
              <a:spcAft>
                <a:spcPts val="0"/>
              </a:spcAft>
              <a:defRPr/>
            </a:pPr>
            <a:r>
              <a:rPr lang="en-GB" sz="1100" dirty="0">
                <a:solidFill>
                  <a:schemeClr val="tx1"/>
                </a:solidFill>
              </a:rPr>
              <a:t>Night waking</a:t>
            </a:r>
          </a:p>
          <a:p>
            <a:pPr eaLnBrk="1" fontAlgn="auto" hangingPunct="1">
              <a:spcBef>
                <a:spcPts val="0"/>
              </a:spcBef>
              <a:spcAft>
                <a:spcPts val="0"/>
              </a:spcAft>
              <a:defRPr/>
            </a:pPr>
            <a:r>
              <a:rPr lang="en-GB" sz="1100" dirty="0">
                <a:solidFill>
                  <a:schemeClr val="tx1"/>
                </a:solidFill>
              </a:rPr>
              <a:t>Nightmares</a:t>
            </a:r>
          </a:p>
          <a:p>
            <a:pPr eaLnBrk="1" fontAlgn="auto" hangingPunct="1">
              <a:spcBef>
                <a:spcPts val="0"/>
              </a:spcBef>
              <a:spcAft>
                <a:spcPts val="0"/>
              </a:spcAft>
              <a:defRPr/>
            </a:pPr>
            <a:r>
              <a:rPr lang="en-GB" sz="1100" dirty="0">
                <a:solidFill>
                  <a:schemeClr val="tx1"/>
                </a:solidFill>
              </a:rPr>
              <a:t>Daytime fatigue</a:t>
            </a:r>
          </a:p>
        </p:txBody>
      </p:sp>
      <p:sp>
        <p:nvSpPr>
          <p:cNvPr id="34" name="Rectangle 33">
            <a:extLst>
              <a:ext uri="{FF2B5EF4-FFF2-40B4-BE49-F238E27FC236}">
                <a16:creationId xmlns:a16="http://schemas.microsoft.com/office/drawing/2014/main" id="{F5BAFE24-6E38-453A-9B83-3D48579ECC3F}"/>
              </a:ext>
            </a:extLst>
          </p:cNvPr>
          <p:cNvSpPr/>
          <p:nvPr/>
        </p:nvSpPr>
        <p:spPr bwMode="auto">
          <a:xfrm>
            <a:off x="2414588" y="1782764"/>
            <a:ext cx="1622425" cy="1540108"/>
          </a:xfrm>
          <a:prstGeom prst="rect">
            <a:avLst/>
          </a:prstGeom>
          <a:solidFill>
            <a:schemeClr val="bg1"/>
          </a:solidFill>
          <a:ln>
            <a:solidFill>
              <a:srgbClr val="18A8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100" dirty="0">
              <a:solidFill>
                <a:schemeClr val="tx1"/>
              </a:solidFill>
            </a:endParaRPr>
          </a:p>
          <a:p>
            <a:pPr eaLnBrk="1" fontAlgn="auto" hangingPunct="1">
              <a:spcBef>
                <a:spcPts val="0"/>
              </a:spcBef>
              <a:spcAft>
                <a:spcPts val="0"/>
              </a:spcAft>
              <a:defRPr/>
            </a:pPr>
            <a:endParaRPr lang="en-GB" sz="1100" dirty="0">
              <a:solidFill>
                <a:schemeClr val="tx1"/>
              </a:solidFill>
            </a:endParaRPr>
          </a:p>
          <a:p>
            <a:pPr eaLnBrk="1" fontAlgn="auto" hangingPunct="1">
              <a:spcBef>
                <a:spcPts val="0"/>
              </a:spcBef>
              <a:spcAft>
                <a:spcPts val="0"/>
              </a:spcAft>
              <a:defRPr/>
            </a:pPr>
            <a:endParaRPr lang="en-GB" sz="1100" dirty="0">
              <a:solidFill>
                <a:schemeClr val="tx1"/>
              </a:solidFill>
            </a:endParaRPr>
          </a:p>
        </p:txBody>
      </p:sp>
      <p:sp>
        <p:nvSpPr>
          <p:cNvPr id="24" name="Hexagon 23">
            <a:extLst>
              <a:ext uri="{FF2B5EF4-FFF2-40B4-BE49-F238E27FC236}">
                <a16:creationId xmlns:a16="http://schemas.microsoft.com/office/drawing/2014/main" id="{13F3EA58-A8C0-4788-AAB3-F709F1FE9123}"/>
              </a:ext>
            </a:extLst>
          </p:cNvPr>
          <p:cNvSpPr/>
          <p:nvPr/>
        </p:nvSpPr>
        <p:spPr bwMode="auto">
          <a:xfrm>
            <a:off x="241300" y="3590925"/>
            <a:ext cx="1871663" cy="1733550"/>
          </a:xfrm>
          <a:prstGeom prst="hexagon">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400" b="1" dirty="0">
                <a:solidFill>
                  <a:schemeClr val="tx1"/>
                </a:solidFill>
              </a:rPr>
              <a:t>Assessment</a:t>
            </a:r>
          </a:p>
          <a:p>
            <a:pPr eaLnBrk="1" fontAlgn="auto" hangingPunct="1">
              <a:spcBef>
                <a:spcPts val="0"/>
              </a:spcBef>
              <a:spcAft>
                <a:spcPts val="0"/>
              </a:spcAft>
              <a:defRPr/>
            </a:pPr>
            <a:r>
              <a:rPr lang="en-GB" sz="1200" dirty="0">
                <a:solidFill>
                  <a:schemeClr val="tx1"/>
                </a:solidFill>
              </a:rPr>
              <a:t>FVC</a:t>
            </a:r>
          </a:p>
          <a:p>
            <a:pPr eaLnBrk="1" fontAlgn="auto" hangingPunct="1">
              <a:spcBef>
                <a:spcPts val="0"/>
              </a:spcBef>
              <a:spcAft>
                <a:spcPts val="0"/>
              </a:spcAft>
              <a:defRPr/>
            </a:pPr>
            <a:r>
              <a:rPr lang="en-GB" sz="1200" dirty="0">
                <a:solidFill>
                  <a:schemeClr val="tx1"/>
                </a:solidFill>
              </a:rPr>
              <a:t>SNIP/MIP</a:t>
            </a:r>
          </a:p>
          <a:p>
            <a:pPr eaLnBrk="1" fontAlgn="auto" hangingPunct="1">
              <a:spcBef>
                <a:spcPts val="0"/>
              </a:spcBef>
              <a:spcAft>
                <a:spcPts val="0"/>
              </a:spcAft>
              <a:defRPr/>
            </a:pPr>
            <a:r>
              <a:rPr lang="en-GB" sz="1200" dirty="0">
                <a:solidFill>
                  <a:schemeClr val="tx1"/>
                </a:solidFill>
              </a:rPr>
              <a:t>Blood gas</a:t>
            </a:r>
          </a:p>
          <a:p>
            <a:pPr eaLnBrk="1" fontAlgn="auto" hangingPunct="1">
              <a:spcBef>
                <a:spcPts val="0"/>
              </a:spcBef>
              <a:spcAft>
                <a:spcPts val="0"/>
              </a:spcAft>
              <a:defRPr/>
            </a:pPr>
            <a:r>
              <a:rPr lang="en-GB" sz="1200" dirty="0">
                <a:solidFill>
                  <a:schemeClr val="tx1"/>
                </a:solidFill>
              </a:rPr>
              <a:t>Sleep study</a:t>
            </a:r>
          </a:p>
        </p:txBody>
      </p:sp>
      <p:sp>
        <p:nvSpPr>
          <p:cNvPr id="38" name="Hexagon 37">
            <a:extLst>
              <a:ext uri="{FF2B5EF4-FFF2-40B4-BE49-F238E27FC236}">
                <a16:creationId xmlns:a16="http://schemas.microsoft.com/office/drawing/2014/main" id="{1CF0A55F-85B5-4386-8C03-FD5A7A8A492F}"/>
              </a:ext>
            </a:extLst>
          </p:cNvPr>
          <p:cNvSpPr/>
          <p:nvPr/>
        </p:nvSpPr>
        <p:spPr bwMode="auto">
          <a:xfrm>
            <a:off x="2316163" y="3590925"/>
            <a:ext cx="1871662" cy="1733550"/>
          </a:xfrm>
          <a:prstGeom prst="hexagon">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Tx/>
              <a:buChar char="-"/>
              <a:defRPr/>
            </a:pPr>
            <a:endParaRPr lang="en-GB" sz="1200" dirty="0">
              <a:solidFill>
                <a:schemeClr val="tx1"/>
              </a:solidFill>
            </a:endParaRPr>
          </a:p>
        </p:txBody>
      </p:sp>
      <p:grpSp>
        <p:nvGrpSpPr>
          <p:cNvPr id="1078" name="Group 1077">
            <a:extLst>
              <a:ext uri="{FF2B5EF4-FFF2-40B4-BE49-F238E27FC236}">
                <a16:creationId xmlns:a16="http://schemas.microsoft.com/office/drawing/2014/main" id="{CE6D9072-E491-4EA1-A57D-10C769BCE29A}"/>
              </a:ext>
            </a:extLst>
          </p:cNvPr>
          <p:cNvGrpSpPr>
            <a:grpSpLocks/>
          </p:cNvGrpSpPr>
          <p:nvPr/>
        </p:nvGrpSpPr>
        <p:grpSpPr bwMode="auto">
          <a:xfrm>
            <a:off x="600075" y="5332413"/>
            <a:ext cx="1147763" cy="1415102"/>
            <a:chOff x="600552" y="5331983"/>
            <a:chExt cx="1147834" cy="1409385"/>
          </a:xfrm>
          <a:solidFill>
            <a:schemeClr val="bg1"/>
          </a:solidFill>
        </p:grpSpPr>
        <p:sp>
          <p:nvSpPr>
            <p:cNvPr id="45" name="Rectangle 44">
              <a:extLst>
                <a:ext uri="{FF2B5EF4-FFF2-40B4-BE49-F238E27FC236}">
                  <a16:creationId xmlns:a16="http://schemas.microsoft.com/office/drawing/2014/main" id="{C623DF55-278A-48A0-AF58-3FD6A97F6B9A}"/>
                </a:ext>
              </a:extLst>
            </p:cNvPr>
            <p:cNvSpPr/>
            <p:nvPr/>
          </p:nvSpPr>
          <p:spPr>
            <a:xfrm>
              <a:off x="600552" y="5473238"/>
              <a:ext cx="1147834" cy="126813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400" b="1" dirty="0">
                  <a:solidFill>
                    <a:schemeClr val="tx1"/>
                  </a:solidFill>
                </a:rPr>
                <a:t>Treatment</a:t>
              </a:r>
            </a:p>
            <a:p>
              <a:pPr eaLnBrk="1" fontAlgn="auto" hangingPunct="1">
                <a:spcBef>
                  <a:spcPts val="0"/>
                </a:spcBef>
                <a:spcAft>
                  <a:spcPts val="0"/>
                </a:spcAft>
                <a:defRPr/>
              </a:pPr>
              <a:r>
                <a:rPr lang="en-GB" sz="1100" dirty="0">
                  <a:solidFill>
                    <a:schemeClr val="tx1"/>
                  </a:solidFill>
                </a:rPr>
                <a:t>NIV</a:t>
              </a:r>
            </a:p>
            <a:p>
              <a:pPr marL="171450" indent="-171450" eaLnBrk="1" fontAlgn="auto" hangingPunct="1">
                <a:spcBef>
                  <a:spcPts val="0"/>
                </a:spcBef>
                <a:spcAft>
                  <a:spcPts val="0"/>
                </a:spcAft>
                <a:buFontTx/>
                <a:buChar char="-"/>
                <a:defRPr/>
              </a:pPr>
              <a:endParaRPr lang="en-GB" sz="1100" dirty="0">
                <a:solidFill>
                  <a:schemeClr val="tx1"/>
                </a:solidFill>
              </a:endParaRPr>
            </a:p>
            <a:p>
              <a:pPr eaLnBrk="1" fontAlgn="auto" hangingPunct="1">
                <a:spcBef>
                  <a:spcPts val="0"/>
                </a:spcBef>
                <a:spcAft>
                  <a:spcPts val="0"/>
                </a:spcAft>
                <a:defRPr/>
              </a:pPr>
              <a:endParaRPr lang="en-GB" sz="1100" dirty="0">
                <a:solidFill>
                  <a:schemeClr val="tx1"/>
                </a:solidFill>
              </a:endParaRPr>
            </a:p>
            <a:p>
              <a:pPr marL="171450" indent="-171450" eaLnBrk="1" fontAlgn="auto" hangingPunct="1">
                <a:spcBef>
                  <a:spcPts val="0"/>
                </a:spcBef>
                <a:spcAft>
                  <a:spcPts val="0"/>
                </a:spcAft>
                <a:buFontTx/>
                <a:buChar char="-"/>
                <a:defRPr/>
              </a:pPr>
              <a:endParaRPr lang="en-GB" sz="1100" dirty="0">
                <a:solidFill>
                  <a:schemeClr val="tx1"/>
                </a:solidFill>
              </a:endParaRPr>
            </a:p>
            <a:p>
              <a:pPr marL="171450" indent="-171450" eaLnBrk="1" fontAlgn="auto" hangingPunct="1">
                <a:spcBef>
                  <a:spcPts val="0"/>
                </a:spcBef>
                <a:spcAft>
                  <a:spcPts val="0"/>
                </a:spcAft>
                <a:buFontTx/>
                <a:buChar char="-"/>
                <a:defRPr/>
              </a:pPr>
              <a:endParaRPr lang="en-GB" sz="1100" dirty="0">
                <a:solidFill>
                  <a:schemeClr val="tx1"/>
                </a:solidFill>
              </a:endParaRPr>
            </a:p>
          </p:txBody>
        </p:sp>
        <p:cxnSp>
          <p:nvCxnSpPr>
            <p:cNvPr id="1036" name="Straight Arrow Connector 1035">
              <a:extLst>
                <a:ext uri="{FF2B5EF4-FFF2-40B4-BE49-F238E27FC236}">
                  <a16:creationId xmlns:a16="http://schemas.microsoft.com/office/drawing/2014/main" id="{997A5CA2-02E5-43D5-9FCC-C186E52A42BF}"/>
                </a:ext>
              </a:extLst>
            </p:cNvPr>
            <p:cNvCxnSpPr>
              <a:cxnSpLocks/>
              <a:endCxn id="45" idx="0"/>
            </p:cNvCxnSpPr>
            <p:nvPr/>
          </p:nvCxnSpPr>
          <p:spPr>
            <a:xfrm flipH="1">
              <a:off x="1174470" y="5331983"/>
              <a:ext cx="794" cy="141255"/>
            </a:xfrm>
            <a:prstGeom prst="straightConnector1">
              <a:avLst/>
            </a:prstGeom>
            <a:grp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81" name="Group 1080">
            <a:extLst>
              <a:ext uri="{FF2B5EF4-FFF2-40B4-BE49-F238E27FC236}">
                <a16:creationId xmlns:a16="http://schemas.microsoft.com/office/drawing/2014/main" id="{B5BC3016-06D5-4466-BC13-1AB9AC46DD28}"/>
              </a:ext>
            </a:extLst>
          </p:cNvPr>
          <p:cNvGrpSpPr>
            <a:grpSpLocks/>
          </p:cNvGrpSpPr>
          <p:nvPr/>
        </p:nvGrpSpPr>
        <p:grpSpPr bwMode="auto">
          <a:xfrm>
            <a:off x="2678113" y="5332413"/>
            <a:ext cx="1147762" cy="1442192"/>
            <a:chOff x="2677884" y="5331983"/>
            <a:chExt cx="1147834" cy="1437087"/>
          </a:xfrm>
          <a:solidFill>
            <a:schemeClr val="bg1"/>
          </a:solidFill>
        </p:grpSpPr>
        <p:sp>
          <p:nvSpPr>
            <p:cNvPr id="48" name="Rectangle 47">
              <a:extLst>
                <a:ext uri="{FF2B5EF4-FFF2-40B4-BE49-F238E27FC236}">
                  <a16:creationId xmlns:a16="http://schemas.microsoft.com/office/drawing/2014/main" id="{D0BF2E42-C4D2-418C-B8AA-51D00A9FF7B2}"/>
                </a:ext>
              </a:extLst>
            </p:cNvPr>
            <p:cNvSpPr/>
            <p:nvPr/>
          </p:nvSpPr>
          <p:spPr>
            <a:xfrm>
              <a:off x="2677884" y="5473309"/>
              <a:ext cx="1147834" cy="1295761"/>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400" b="1" dirty="0">
                  <a:solidFill>
                    <a:schemeClr val="tx1"/>
                  </a:solidFill>
                </a:rPr>
                <a:t>Treatment</a:t>
              </a:r>
            </a:p>
            <a:p>
              <a:pPr eaLnBrk="1" fontAlgn="auto" hangingPunct="1">
                <a:spcBef>
                  <a:spcPts val="0"/>
                </a:spcBef>
                <a:spcAft>
                  <a:spcPts val="0"/>
                </a:spcAft>
                <a:defRPr/>
              </a:pPr>
              <a:r>
                <a:rPr lang="en-GB" sz="1100" dirty="0">
                  <a:solidFill>
                    <a:schemeClr val="tx1"/>
                  </a:solidFill>
                </a:rPr>
                <a:t>Cough augmentation</a:t>
              </a:r>
            </a:p>
            <a:p>
              <a:pPr eaLnBrk="1" fontAlgn="auto" hangingPunct="1">
                <a:spcBef>
                  <a:spcPts val="0"/>
                </a:spcBef>
                <a:spcAft>
                  <a:spcPts val="0"/>
                </a:spcAft>
                <a:defRPr/>
              </a:pPr>
              <a:r>
                <a:rPr lang="en-GB" sz="1100" dirty="0">
                  <a:solidFill>
                    <a:schemeClr val="tx1"/>
                  </a:solidFill>
                </a:rPr>
                <a:t>MI:E</a:t>
              </a:r>
            </a:p>
            <a:p>
              <a:pPr eaLnBrk="1" fontAlgn="auto" hangingPunct="1">
                <a:spcBef>
                  <a:spcPts val="0"/>
                </a:spcBef>
                <a:spcAft>
                  <a:spcPts val="0"/>
                </a:spcAft>
                <a:defRPr/>
              </a:pPr>
              <a:r>
                <a:rPr lang="en-GB" sz="1100" dirty="0" err="1">
                  <a:solidFill>
                    <a:schemeClr val="tx1"/>
                  </a:solidFill>
                </a:rPr>
                <a:t>Breathstack</a:t>
              </a:r>
              <a:endParaRPr lang="en-GB" sz="1100" dirty="0">
                <a:solidFill>
                  <a:schemeClr val="tx1"/>
                </a:solidFill>
              </a:endParaRPr>
            </a:p>
            <a:p>
              <a:pPr eaLnBrk="1" fontAlgn="auto" hangingPunct="1">
                <a:spcBef>
                  <a:spcPts val="0"/>
                </a:spcBef>
                <a:spcAft>
                  <a:spcPts val="0"/>
                </a:spcAft>
                <a:defRPr/>
              </a:pPr>
              <a:r>
                <a:rPr lang="en-GB" sz="1100" dirty="0">
                  <a:solidFill>
                    <a:schemeClr val="tx1"/>
                  </a:solidFill>
                </a:rPr>
                <a:t>LVR</a:t>
              </a:r>
            </a:p>
          </p:txBody>
        </p:sp>
        <p:cxnSp>
          <p:nvCxnSpPr>
            <p:cNvPr id="1038" name="Straight Arrow Connector 1037">
              <a:extLst>
                <a:ext uri="{FF2B5EF4-FFF2-40B4-BE49-F238E27FC236}">
                  <a16:creationId xmlns:a16="http://schemas.microsoft.com/office/drawing/2014/main" id="{EAF98A6D-2BD7-4768-9C7D-67C1C8D77372}"/>
                </a:ext>
              </a:extLst>
            </p:cNvPr>
            <p:cNvCxnSpPr>
              <a:cxnSpLocks/>
              <a:endCxn id="48" idx="0"/>
            </p:cNvCxnSpPr>
            <p:nvPr/>
          </p:nvCxnSpPr>
          <p:spPr>
            <a:xfrm flipH="1">
              <a:off x="3251801" y="5331983"/>
              <a:ext cx="794" cy="141326"/>
            </a:xfrm>
            <a:prstGeom prst="straightConnector1">
              <a:avLst/>
            </a:prstGeom>
            <a:grp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1171" name="Group 30">
            <a:extLst>
              <a:ext uri="{FF2B5EF4-FFF2-40B4-BE49-F238E27FC236}">
                <a16:creationId xmlns:a16="http://schemas.microsoft.com/office/drawing/2014/main" id="{FF469127-3115-4E34-98F3-231F659B6D74}"/>
              </a:ext>
            </a:extLst>
          </p:cNvPr>
          <p:cNvGrpSpPr>
            <a:grpSpLocks/>
          </p:cNvGrpSpPr>
          <p:nvPr/>
        </p:nvGrpSpPr>
        <p:grpSpPr bwMode="auto">
          <a:xfrm>
            <a:off x="7019925" y="941984"/>
            <a:ext cx="1562100" cy="612180"/>
            <a:chOff x="3009528" y="2564904"/>
            <a:chExt cx="1562472" cy="612648"/>
          </a:xfrm>
          <a:solidFill>
            <a:schemeClr val="bg1"/>
          </a:solidFill>
        </p:grpSpPr>
        <p:sp>
          <p:nvSpPr>
            <p:cNvPr id="32" name="Flowchart: Alternate Process 31">
              <a:extLst>
                <a:ext uri="{FF2B5EF4-FFF2-40B4-BE49-F238E27FC236}">
                  <a16:creationId xmlns:a16="http://schemas.microsoft.com/office/drawing/2014/main" id="{41C3604C-9B39-4796-AC95-B570D88C20C5}"/>
                </a:ext>
              </a:extLst>
            </p:cNvPr>
            <p:cNvSpPr/>
            <p:nvPr/>
          </p:nvSpPr>
          <p:spPr>
            <a:xfrm>
              <a:off x="3009528" y="2564309"/>
              <a:ext cx="1562472" cy="613243"/>
            </a:xfrm>
            <a:prstGeom prst="flowChartAlternateProcess">
              <a:avLst/>
            </a:prstGeom>
            <a:grp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1174" name="TextBox 32">
              <a:extLst>
                <a:ext uri="{FF2B5EF4-FFF2-40B4-BE49-F238E27FC236}">
                  <a16:creationId xmlns:a16="http://schemas.microsoft.com/office/drawing/2014/main" id="{0DDFBAEE-04BF-44AF-BD69-274212D77510}"/>
                </a:ext>
              </a:extLst>
            </p:cNvPr>
            <p:cNvSpPr txBox="1">
              <a:spLocks noChangeArrowheads="1"/>
            </p:cNvSpPr>
            <p:nvPr/>
          </p:nvSpPr>
          <p:spPr bwMode="auto">
            <a:xfrm>
              <a:off x="3369568" y="2718792"/>
              <a:ext cx="941220" cy="307777"/>
            </a:xfrm>
            <a:prstGeom prst="rect">
              <a:avLst/>
            </a:prstGeom>
            <a:grpFill/>
            <a:ln w="9525">
              <a:no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1400" dirty="0">
                  <a:cs typeface="Arial" charset="0"/>
                </a:rPr>
                <a:t>Dysarthria</a:t>
              </a:r>
            </a:p>
          </p:txBody>
        </p:sp>
      </p:grpSp>
      <p:sp>
        <p:nvSpPr>
          <p:cNvPr id="10" name="Flowchart: Alternate Process 9">
            <a:extLst>
              <a:ext uri="{FF2B5EF4-FFF2-40B4-BE49-F238E27FC236}">
                <a16:creationId xmlns:a16="http://schemas.microsoft.com/office/drawing/2014/main" id="{CAD4CB51-8D10-49E4-9AC0-3F62B8CED54E}"/>
              </a:ext>
            </a:extLst>
          </p:cNvPr>
          <p:cNvSpPr/>
          <p:nvPr/>
        </p:nvSpPr>
        <p:spPr bwMode="auto">
          <a:xfrm>
            <a:off x="5030788" y="946130"/>
            <a:ext cx="1562100" cy="603271"/>
          </a:xfrm>
          <a:prstGeom prst="flowChartAlternateProcess">
            <a:avLst/>
          </a:prstGeom>
          <a:solidFill>
            <a:schemeClr val="bg1"/>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46BE6FA6-EC5D-42A7-A172-9B1581818356}"/>
              </a:ext>
            </a:extLst>
          </p:cNvPr>
          <p:cNvSpPr/>
          <p:nvPr/>
        </p:nvSpPr>
        <p:spPr bwMode="auto">
          <a:xfrm>
            <a:off x="4979403" y="1787896"/>
            <a:ext cx="1622425" cy="1534975"/>
          </a:xfrm>
          <a:prstGeom prst="rect">
            <a:avLst/>
          </a:prstGeom>
          <a:solidFill>
            <a:schemeClr val="bg1"/>
          </a:solidFill>
          <a:ln>
            <a:solidFill>
              <a:srgbClr val="18A8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Tx/>
              <a:buChar char="-"/>
              <a:defRPr/>
            </a:pPr>
            <a:endParaRPr lang="en-GB" sz="1100" dirty="0"/>
          </a:p>
        </p:txBody>
      </p:sp>
      <p:sp>
        <p:nvSpPr>
          <p:cNvPr id="36" name="Rectangle 35">
            <a:extLst>
              <a:ext uri="{FF2B5EF4-FFF2-40B4-BE49-F238E27FC236}">
                <a16:creationId xmlns:a16="http://schemas.microsoft.com/office/drawing/2014/main" id="{F636D0C3-D6FC-42C0-B93A-F4E651747F78}"/>
              </a:ext>
            </a:extLst>
          </p:cNvPr>
          <p:cNvSpPr/>
          <p:nvPr/>
        </p:nvSpPr>
        <p:spPr bwMode="auto">
          <a:xfrm>
            <a:off x="6989763" y="1789113"/>
            <a:ext cx="1622425" cy="1541916"/>
          </a:xfrm>
          <a:prstGeom prst="rect">
            <a:avLst/>
          </a:prstGeom>
          <a:solidFill>
            <a:schemeClr val="bg1"/>
          </a:solidFill>
          <a:ln>
            <a:solidFill>
              <a:srgbClr val="18A8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400" b="1" dirty="0"/>
          </a:p>
          <a:p>
            <a:pPr algn="ctr" eaLnBrk="1" fontAlgn="auto" hangingPunct="1">
              <a:spcBef>
                <a:spcPts val="0"/>
              </a:spcBef>
              <a:spcAft>
                <a:spcPts val="0"/>
              </a:spcAft>
              <a:defRPr/>
            </a:pPr>
            <a:r>
              <a:rPr lang="en-GB" sz="1400" b="1" dirty="0">
                <a:solidFill>
                  <a:schemeClr val="tx1"/>
                </a:solidFill>
              </a:rPr>
              <a:t>Symptoms</a:t>
            </a:r>
          </a:p>
          <a:p>
            <a:pPr eaLnBrk="1" fontAlgn="auto" hangingPunct="1">
              <a:spcBef>
                <a:spcPts val="0"/>
              </a:spcBef>
              <a:spcAft>
                <a:spcPts val="0"/>
              </a:spcAft>
              <a:defRPr/>
            </a:pPr>
            <a:endParaRPr lang="en-GB" sz="1400" b="1" dirty="0">
              <a:solidFill>
                <a:schemeClr val="tx1"/>
              </a:solidFill>
            </a:endParaRPr>
          </a:p>
          <a:p>
            <a:pPr eaLnBrk="1" fontAlgn="auto" hangingPunct="1">
              <a:spcBef>
                <a:spcPts val="0"/>
              </a:spcBef>
              <a:spcAft>
                <a:spcPts val="0"/>
              </a:spcAft>
              <a:defRPr/>
            </a:pPr>
            <a:r>
              <a:rPr lang="en-GB" sz="1100" dirty="0">
                <a:solidFill>
                  <a:schemeClr val="tx1"/>
                </a:solidFill>
              </a:rPr>
              <a:t>Altered speech</a:t>
            </a:r>
          </a:p>
          <a:p>
            <a:pPr marL="171450" indent="-171450" eaLnBrk="1" fontAlgn="auto" hangingPunct="1">
              <a:spcBef>
                <a:spcPts val="0"/>
              </a:spcBef>
              <a:spcAft>
                <a:spcPts val="0"/>
              </a:spcAft>
              <a:buFontTx/>
              <a:buChar char="-"/>
              <a:defRPr/>
            </a:pPr>
            <a:endParaRPr lang="en-GB" sz="1100" dirty="0">
              <a:solidFill>
                <a:schemeClr val="tx1"/>
              </a:solidFill>
            </a:endParaRPr>
          </a:p>
          <a:p>
            <a:pPr marL="171450" indent="-171450" eaLnBrk="1" fontAlgn="auto" hangingPunct="1">
              <a:spcBef>
                <a:spcPts val="0"/>
              </a:spcBef>
              <a:spcAft>
                <a:spcPts val="0"/>
              </a:spcAft>
              <a:buFontTx/>
              <a:buChar char="-"/>
              <a:defRPr/>
            </a:pPr>
            <a:endParaRPr lang="en-GB" sz="1100" dirty="0"/>
          </a:p>
          <a:p>
            <a:pPr marL="171450" indent="-171450" eaLnBrk="1" fontAlgn="auto" hangingPunct="1">
              <a:spcBef>
                <a:spcPts val="0"/>
              </a:spcBef>
              <a:spcAft>
                <a:spcPts val="0"/>
              </a:spcAft>
              <a:buFontTx/>
              <a:buChar char="-"/>
              <a:defRPr/>
            </a:pPr>
            <a:endParaRPr lang="en-GB" sz="1100" dirty="0"/>
          </a:p>
          <a:p>
            <a:pPr marL="171450" indent="-171450" eaLnBrk="1" fontAlgn="auto" hangingPunct="1">
              <a:spcBef>
                <a:spcPts val="0"/>
              </a:spcBef>
              <a:spcAft>
                <a:spcPts val="0"/>
              </a:spcAft>
              <a:buFontTx/>
              <a:buChar char="-"/>
              <a:defRPr/>
            </a:pPr>
            <a:endParaRPr lang="en-GB" sz="1100" dirty="0"/>
          </a:p>
          <a:p>
            <a:pPr marL="171450" indent="-171450" eaLnBrk="1" fontAlgn="auto" hangingPunct="1">
              <a:spcBef>
                <a:spcPts val="0"/>
              </a:spcBef>
              <a:spcAft>
                <a:spcPts val="0"/>
              </a:spcAft>
              <a:buFontTx/>
              <a:buChar char="-"/>
              <a:defRPr/>
            </a:pPr>
            <a:endParaRPr lang="en-GB" sz="1100" dirty="0"/>
          </a:p>
          <a:p>
            <a:pPr marL="171450" indent="-171450" eaLnBrk="1" fontAlgn="auto" hangingPunct="1">
              <a:spcBef>
                <a:spcPts val="0"/>
              </a:spcBef>
              <a:spcAft>
                <a:spcPts val="0"/>
              </a:spcAft>
              <a:buFontTx/>
              <a:buChar char="-"/>
              <a:defRPr/>
            </a:pPr>
            <a:endParaRPr lang="en-GB" sz="1100" dirty="0"/>
          </a:p>
        </p:txBody>
      </p:sp>
      <p:sp>
        <p:nvSpPr>
          <p:cNvPr id="39" name="Hexagon 38">
            <a:extLst>
              <a:ext uri="{FF2B5EF4-FFF2-40B4-BE49-F238E27FC236}">
                <a16:creationId xmlns:a16="http://schemas.microsoft.com/office/drawing/2014/main" id="{1138DF1E-F425-4D2B-83B1-6D5894D250D9}"/>
              </a:ext>
            </a:extLst>
          </p:cNvPr>
          <p:cNvSpPr/>
          <p:nvPr/>
        </p:nvSpPr>
        <p:spPr bwMode="auto">
          <a:xfrm>
            <a:off x="4875213" y="3603625"/>
            <a:ext cx="1873250" cy="1735138"/>
          </a:xfrm>
          <a:prstGeom prst="hexagon">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200" dirty="0">
              <a:solidFill>
                <a:schemeClr val="tx1"/>
              </a:solidFill>
            </a:endParaRPr>
          </a:p>
        </p:txBody>
      </p:sp>
      <p:sp>
        <p:nvSpPr>
          <p:cNvPr id="40" name="Hexagon 39">
            <a:extLst>
              <a:ext uri="{FF2B5EF4-FFF2-40B4-BE49-F238E27FC236}">
                <a16:creationId xmlns:a16="http://schemas.microsoft.com/office/drawing/2014/main" id="{2B0E44A4-EF7E-4CB1-9215-363C161A4DB8}"/>
              </a:ext>
            </a:extLst>
          </p:cNvPr>
          <p:cNvSpPr/>
          <p:nvPr/>
        </p:nvSpPr>
        <p:spPr bwMode="auto">
          <a:xfrm>
            <a:off x="6915150" y="3590925"/>
            <a:ext cx="1871663" cy="1733550"/>
          </a:xfrm>
          <a:prstGeom prst="hexagon">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400" b="1" dirty="0">
                <a:solidFill>
                  <a:schemeClr val="tx1"/>
                </a:solidFill>
              </a:rPr>
              <a:t>Assessment</a:t>
            </a:r>
          </a:p>
          <a:p>
            <a:pPr eaLnBrk="1" fontAlgn="auto" hangingPunct="1">
              <a:spcBef>
                <a:spcPts val="0"/>
              </a:spcBef>
              <a:spcAft>
                <a:spcPts val="0"/>
              </a:spcAft>
              <a:defRPr/>
            </a:pPr>
            <a:r>
              <a:rPr lang="en-GB" sz="1200" dirty="0">
                <a:solidFill>
                  <a:schemeClr val="tx1"/>
                </a:solidFill>
              </a:rPr>
              <a:t>BFS</a:t>
            </a:r>
          </a:p>
          <a:p>
            <a:pPr eaLnBrk="1" fontAlgn="auto" hangingPunct="1">
              <a:spcBef>
                <a:spcPts val="0"/>
              </a:spcBef>
              <a:spcAft>
                <a:spcPts val="0"/>
              </a:spcAft>
              <a:defRPr/>
            </a:pPr>
            <a:r>
              <a:rPr lang="en-GB" sz="1200" dirty="0">
                <a:solidFill>
                  <a:schemeClr val="tx1"/>
                </a:solidFill>
              </a:rPr>
              <a:t>Clinical </a:t>
            </a:r>
            <a:r>
              <a:rPr lang="en-GB" sz="1200" dirty="0" err="1">
                <a:solidFill>
                  <a:schemeClr val="tx1"/>
                </a:solidFill>
              </a:rPr>
              <a:t>Ax</a:t>
            </a:r>
            <a:endParaRPr lang="en-GB" sz="1200" dirty="0">
              <a:solidFill>
                <a:schemeClr val="tx1"/>
              </a:solidFill>
            </a:endParaRPr>
          </a:p>
          <a:p>
            <a:pPr marL="285750" indent="-285750" eaLnBrk="1" fontAlgn="auto" hangingPunct="1">
              <a:spcBef>
                <a:spcPts val="0"/>
              </a:spcBef>
              <a:spcAft>
                <a:spcPts val="0"/>
              </a:spcAft>
              <a:buFontTx/>
              <a:buChar char="-"/>
              <a:defRPr/>
            </a:pPr>
            <a:endParaRPr lang="en-GB" sz="1200" dirty="0"/>
          </a:p>
          <a:p>
            <a:pPr eaLnBrk="1" fontAlgn="auto" hangingPunct="1">
              <a:spcBef>
                <a:spcPts val="0"/>
              </a:spcBef>
              <a:spcAft>
                <a:spcPts val="0"/>
              </a:spcAft>
              <a:defRPr/>
            </a:pPr>
            <a:endParaRPr lang="en-GB" sz="1200" dirty="0"/>
          </a:p>
        </p:txBody>
      </p:sp>
      <p:grpSp>
        <p:nvGrpSpPr>
          <p:cNvPr id="1087" name="Group 1086">
            <a:extLst>
              <a:ext uri="{FF2B5EF4-FFF2-40B4-BE49-F238E27FC236}">
                <a16:creationId xmlns:a16="http://schemas.microsoft.com/office/drawing/2014/main" id="{49615246-9604-497C-8CD8-A38946A0606E}"/>
              </a:ext>
            </a:extLst>
          </p:cNvPr>
          <p:cNvGrpSpPr>
            <a:grpSpLocks/>
          </p:cNvGrpSpPr>
          <p:nvPr/>
        </p:nvGrpSpPr>
        <p:grpSpPr bwMode="auto">
          <a:xfrm>
            <a:off x="5238750" y="5332413"/>
            <a:ext cx="1147763" cy="1442192"/>
            <a:chOff x="5237977" y="5331983"/>
            <a:chExt cx="1147834" cy="1437087"/>
          </a:xfrm>
          <a:solidFill>
            <a:schemeClr val="bg1"/>
          </a:solidFill>
        </p:grpSpPr>
        <p:sp>
          <p:nvSpPr>
            <p:cNvPr id="49" name="Rectangle 48">
              <a:extLst>
                <a:ext uri="{FF2B5EF4-FFF2-40B4-BE49-F238E27FC236}">
                  <a16:creationId xmlns:a16="http://schemas.microsoft.com/office/drawing/2014/main" id="{888D8860-DD57-4195-A5AA-6A302002C977}"/>
                </a:ext>
              </a:extLst>
            </p:cNvPr>
            <p:cNvSpPr/>
            <p:nvPr/>
          </p:nvSpPr>
          <p:spPr>
            <a:xfrm>
              <a:off x="5237977" y="5473309"/>
              <a:ext cx="1147834" cy="1295761"/>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400" b="1" dirty="0">
                  <a:solidFill>
                    <a:schemeClr val="tx1"/>
                  </a:solidFill>
                </a:rPr>
                <a:t>Treatment</a:t>
              </a:r>
            </a:p>
            <a:p>
              <a:pPr eaLnBrk="1" fontAlgn="auto" hangingPunct="1">
                <a:spcBef>
                  <a:spcPts val="0"/>
                </a:spcBef>
                <a:spcAft>
                  <a:spcPts val="0"/>
                </a:spcAft>
                <a:defRPr/>
              </a:pPr>
              <a:r>
                <a:rPr lang="en-GB" sz="1050" dirty="0">
                  <a:solidFill>
                    <a:schemeClr val="tx1"/>
                  </a:solidFill>
                </a:rPr>
                <a:t>Diet modification</a:t>
              </a:r>
            </a:p>
            <a:p>
              <a:pPr eaLnBrk="1" fontAlgn="auto" hangingPunct="1">
                <a:spcBef>
                  <a:spcPts val="0"/>
                </a:spcBef>
                <a:spcAft>
                  <a:spcPts val="0"/>
                </a:spcAft>
                <a:defRPr/>
              </a:pPr>
              <a:r>
                <a:rPr lang="en-GB" sz="1050" dirty="0">
                  <a:solidFill>
                    <a:schemeClr val="tx1"/>
                  </a:solidFill>
                </a:rPr>
                <a:t>Postural adjustments</a:t>
              </a:r>
            </a:p>
            <a:p>
              <a:pPr eaLnBrk="1" fontAlgn="auto" hangingPunct="1">
                <a:spcBef>
                  <a:spcPts val="0"/>
                </a:spcBef>
                <a:spcAft>
                  <a:spcPts val="0"/>
                </a:spcAft>
                <a:defRPr/>
              </a:pPr>
              <a:r>
                <a:rPr lang="en-GB" sz="1050" dirty="0">
                  <a:solidFill>
                    <a:schemeClr val="tx1"/>
                  </a:solidFill>
                </a:rPr>
                <a:t>Gastrostomy</a:t>
              </a:r>
            </a:p>
            <a:p>
              <a:pPr eaLnBrk="1" fontAlgn="auto" hangingPunct="1">
                <a:spcBef>
                  <a:spcPts val="0"/>
                </a:spcBef>
                <a:spcAft>
                  <a:spcPts val="0"/>
                </a:spcAft>
                <a:defRPr/>
              </a:pPr>
              <a:r>
                <a:rPr lang="en-GB" sz="1050" dirty="0">
                  <a:solidFill>
                    <a:schemeClr val="tx1"/>
                  </a:solidFill>
                </a:rPr>
                <a:t>Anticholinergics</a:t>
              </a:r>
            </a:p>
            <a:p>
              <a:pPr marL="171450" indent="-171450" eaLnBrk="1" fontAlgn="auto" hangingPunct="1">
                <a:spcBef>
                  <a:spcPts val="0"/>
                </a:spcBef>
                <a:spcAft>
                  <a:spcPts val="0"/>
                </a:spcAft>
                <a:buFontTx/>
                <a:buChar char="-"/>
                <a:defRPr/>
              </a:pPr>
              <a:endParaRPr lang="en-GB" sz="800" dirty="0">
                <a:solidFill>
                  <a:schemeClr val="tx1"/>
                </a:solidFill>
              </a:endParaRPr>
            </a:p>
            <a:p>
              <a:pPr marL="171450" indent="-171450" eaLnBrk="1" fontAlgn="auto" hangingPunct="1">
                <a:spcBef>
                  <a:spcPts val="0"/>
                </a:spcBef>
                <a:spcAft>
                  <a:spcPts val="0"/>
                </a:spcAft>
                <a:buFontTx/>
                <a:buChar char="-"/>
                <a:defRPr/>
              </a:pPr>
              <a:endParaRPr lang="en-GB" sz="800" dirty="0">
                <a:solidFill>
                  <a:schemeClr val="tx1"/>
                </a:solidFill>
              </a:endParaRPr>
            </a:p>
          </p:txBody>
        </p:sp>
        <p:cxnSp>
          <p:nvCxnSpPr>
            <p:cNvPr id="1066" name="Straight Arrow Connector 1065">
              <a:extLst>
                <a:ext uri="{FF2B5EF4-FFF2-40B4-BE49-F238E27FC236}">
                  <a16:creationId xmlns:a16="http://schemas.microsoft.com/office/drawing/2014/main" id="{82AADF00-5632-4B03-9338-C3628BC45C08}"/>
                </a:ext>
              </a:extLst>
            </p:cNvPr>
            <p:cNvCxnSpPr>
              <a:cxnSpLocks/>
              <a:endCxn id="49" idx="0"/>
            </p:cNvCxnSpPr>
            <p:nvPr/>
          </p:nvCxnSpPr>
          <p:spPr>
            <a:xfrm flipH="1">
              <a:off x="5811895" y="5331983"/>
              <a:ext cx="794" cy="141326"/>
            </a:xfrm>
            <a:prstGeom prst="straightConnector1">
              <a:avLst/>
            </a:prstGeom>
            <a:grp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89" name="Group 1088">
            <a:extLst>
              <a:ext uri="{FF2B5EF4-FFF2-40B4-BE49-F238E27FC236}">
                <a16:creationId xmlns:a16="http://schemas.microsoft.com/office/drawing/2014/main" id="{E995949B-22BC-4D5A-BB3F-220598C72382}"/>
              </a:ext>
            </a:extLst>
          </p:cNvPr>
          <p:cNvGrpSpPr>
            <a:grpSpLocks/>
          </p:cNvGrpSpPr>
          <p:nvPr/>
        </p:nvGrpSpPr>
        <p:grpSpPr bwMode="auto">
          <a:xfrm>
            <a:off x="7331075" y="5332413"/>
            <a:ext cx="1147763" cy="1442192"/>
            <a:chOff x="7330864" y="5331983"/>
            <a:chExt cx="1147834" cy="1437087"/>
          </a:xfrm>
          <a:solidFill>
            <a:schemeClr val="bg1"/>
          </a:solidFill>
        </p:grpSpPr>
        <p:sp>
          <p:nvSpPr>
            <p:cNvPr id="50" name="Rectangle 49">
              <a:extLst>
                <a:ext uri="{FF2B5EF4-FFF2-40B4-BE49-F238E27FC236}">
                  <a16:creationId xmlns:a16="http://schemas.microsoft.com/office/drawing/2014/main" id="{0B0B7EC7-B138-4BA0-BD20-F62ABE31B8A6}"/>
                </a:ext>
              </a:extLst>
            </p:cNvPr>
            <p:cNvSpPr/>
            <p:nvPr/>
          </p:nvSpPr>
          <p:spPr>
            <a:xfrm>
              <a:off x="7330864" y="5473309"/>
              <a:ext cx="1147834" cy="1295761"/>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400" b="1" dirty="0">
                  <a:solidFill>
                    <a:schemeClr val="tx1"/>
                  </a:solidFill>
                </a:rPr>
                <a:t>Treatment</a:t>
              </a:r>
            </a:p>
            <a:p>
              <a:pPr eaLnBrk="1" fontAlgn="auto" hangingPunct="1">
                <a:spcBef>
                  <a:spcPts val="0"/>
                </a:spcBef>
                <a:spcAft>
                  <a:spcPts val="0"/>
                </a:spcAft>
                <a:defRPr/>
              </a:pPr>
              <a:r>
                <a:rPr lang="en-GB" sz="1100" dirty="0">
                  <a:solidFill>
                    <a:schemeClr val="tx1"/>
                  </a:solidFill>
                </a:rPr>
                <a:t>Voice banking</a:t>
              </a:r>
            </a:p>
            <a:p>
              <a:pPr eaLnBrk="1" fontAlgn="auto" hangingPunct="1">
                <a:spcBef>
                  <a:spcPts val="0"/>
                </a:spcBef>
                <a:spcAft>
                  <a:spcPts val="0"/>
                </a:spcAft>
                <a:defRPr/>
              </a:pPr>
              <a:r>
                <a:rPr lang="en-GB" sz="1100" dirty="0">
                  <a:solidFill>
                    <a:schemeClr val="tx1"/>
                  </a:solidFill>
                </a:rPr>
                <a:t>AAC</a:t>
              </a:r>
            </a:p>
            <a:p>
              <a:pPr marL="171450" indent="-171450" eaLnBrk="1" fontAlgn="auto" hangingPunct="1">
                <a:spcBef>
                  <a:spcPts val="0"/>
                </a:spcBef>
                <a:spcAft>
                  <a:spcPts val="0"/>
                </a:spcAft>
                <a:buFontTx/>
                <a:buChar char="-"/>
                <a:defRPr/>
              </a:pPr>
              <a:endParaRPr lang="en-GB" sz="1100" dirty="0">
                <a:solidFill>
                  <a:schemeClr val="tx1"/>
                </a:solidFill>
              </a:endParaRPr>
            </a:p>
            <a:p>
              <a:pPr marL="171450" indent="-171450" eaLnBrk="1" fontAlgn="auto" hangingPunct="1">
                <a:spcBef>
                  <a:spcPts val="0"/>
                </a:spcBef>
                <a:spcAft>
                  <a:spcPts val="0"/>
                </a:spcAft>
                <a:buFontTx/>
                <a:buChar char="-"/>
                <a:defRPr/>
              </a:pPr>
              <a:endParaRPr lang="en-GB" sz="1100" dirty="0">
                <a:solidFill>
                  <a:schemeClr val="tx1"/>
                </a:solidFill>
              </a:endParaRPr>
            </a:p>
            <a:p>
              <a:pPr marL="171450" indent="-171450" eaLnBrk="1" fontAlgn="auto" hangingPunct="1">
                <a:spcBef>
                  <a:spcPts val="0"/>
                </a:spcBef>
                <a:spcAft>
                  <a:spcPts val="0"/>
                </a:spcAft>
                <a:buFontTx/>
                <a:buChar char="-"/>
                <a:defRPr/>
              </a:pPr>
              <a:endParaRPr lang="en-GB" sz="1100" dirty="0">
                <a:solidFill>
                  <a:schemeClr val="tx1"/>
                </a:solidFill>
              </a:endParaRPr>
            </a:p>
          </p:txBody>
        </p:sp>
        <p:cxnSp>
          <p:nvCxnSpPr>
            <p:cNvPr id="1068" name="Straight Arrow Connector 1067">
              <a:extLst>
                <a:ext uri="{FF2B5EF4-FFF2-40B4-BE49-F238E27FC236}">
                  <a16:creationId xmlns:a16="http://schemas.microsoft.com/office/drawing/2014/main" id="{E136EE1F-7A1A-4F4B-814E-1F1A7726AE73}"/>
                </a:ext>
              </a:extLst>
            </p:cNvPr>
            <p:cNvCxnSpPr>
              <a:cxnSpLocks/>
              <a:endCxn id="50" idx="0"/>
            </p:cNvCxnSpPr>
            <p:nvPr/>
          </p:nvCxnSpPr>
          <p:spPr>
            <a:xfrm flipH="1">
              <a:off x="7904782" y="5331983"/>
              <a:ext cx="794" cy="141326"/>
            </a:xfrm>
            <a:prstGeom prst="straightConnector1">
              <a:avLst/>
            </a:prstGeom>
            <a:grp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88D09AE-2FF8-4D1C-9C13-0626418ACE33}"/>
              </a:ext>
            </a:extLst>
          </p:cNvPr>
          <p:cNvSpPr txBox="1"/>
          <p:nvPr/>
        </p:nvSpPr>
        <p:spPr>
          <a:xfrm>
            <a:off x="5030312" y="1830155"/>
            <a:ext cx="1575761" cy="1500874"/>
          </a:xfrm>
          <a:prstGeom prst="rect">
            <a:avLst/>
          </a:prstGeom>
          <a:noFill/>
        </p:spPr>
        <p:txBody>
          <a:bodyPr wrap="square" rtlCol="0">
            <a:spAutoFit/>
          </a:bodyPr>
          <a:lstStyle/>
          <a:p>
            <a:pPr lvl="0" algn="ctr" eaLnBrk="1" fontAlgn="auto" hangingPunct="1">
              <a:spcBef>
                <a:spcPts val="0"/>
              </a:spcBef>
              <a:spcAft>
                <a:spcPts val="0"/>
              </a:spcAft>
              <a:defRPr/>
            </a:pPr>
            <a:r>
              <a:rPr lang="en-GB" sz="1400" b="1" dirty="0">
                <a:solidFill>
                  <a:prstClr val="black"/>
                </a:solidFill>
                <a:latin typeface="Calibri"/>
                <a:cs typeface="+mn-cs"/>
              </a:rPr>
              <a:t>Symptoms</a:t>
            </a:r>
          </a:p>
          <a:p>
            <a:pPr lvl="0" eaLnBrk="1" fontAlgn="auto" hangingPunct="1">
              <a:spcBef>
                <a:spcPts val="0"/>
              </a:spcBef>
              <a:spcAft>
                <a:spcPts val="0"/>
              </a:spcAft>
              <a:defRPr/>
            </a:pPr>
            <a:r>
              <a:rPr lang="en-GB" sz="1100" dirty="0">
                <a:solidFill>
                  <a:prstClr val="black"/>
                </a:solidFill>
                <a:latin typeface="Calibri"/>
                <a:cs typeface="+mn-cs"/>
              </a:rPr>
              <a:t>Chest infections</a:t>
            </a:r>
          </a:p>
          <a:p>
            <a:pPr lvl="0" eaLnBrk="1" fontAlgn="auto" hangingPunct="1">
              <a:spcBef>
                <a:spcPts val="0"/>
              </a:spcBef>
              <a:spcAft>
                <a:spcPts val="0"/>
              </a:spcAft>
              <a:defRPr/>
            </a:pPr>
            <a:r>
              <a:rPr lang="en-GB" sz="1100" dirty="0">
                <a:solidFill>
                  <a:prstClr val="black"/>
                </a:solidFill>
                <a:latin typeface="Calibri"/>
                <a:cs typeface="+mn-cs"/>
              </a:rPr>
              <a:t>Persistent Coughing</a:t>
            </a:r>
          </a:p>
          <a:p>
            <a:pPr lvl="0" eaLnBrk="1" fontAlgn="auto" hangingPunct="1">
              <a:spcBef>
                <a:spcPts val="0"/>
              </a:spcBef>
              <a:spcAft>
                <a:spcPts val="0"/>
              </a:spcAft>
              <a:defRPr/>
            </a:pPr>
            <a:r>
              <a:rPr lang="en-GB" sz="1100" dirty="0">
                <a:solidFill>
                  <a:prstClr val="black"/>
                </a:solidFill>
                <a:latin typeface="Calibri"/>
                <a:cs typeface="+mn-cs"/>
              </a:rPr>
              <a:t>Sticking in the throat</a:t>
            </a:r>
          </a:p>
          <a:p>
            <a:pPr lvl="0" eaLnBrk="1" fontAlgn="auto" hangingPunct="1">
              <a:spcBef>
                <a:spcPts val="0"/>
              </a:spcBef>
              <a:spcAft>
                <a:spcPts val="0"/>
              </a:spcAft>
              <a:defRPr/>
            </a:pPr>
            <a:r>
              <a:rPr lang="en-GB" sz="1100" dirty="0">
                <a:solidFill>
                  <a:prstClr val="black"/>
                </a:solidFill>
                <a:latin typeface="Calibri"/>
                <a:cs typeface="+mn-cs"/>
              </a:rPr>
              <a:t>Weight loss</a:t>
            </a:r>
          </a:p>
          <a:p>
            <a:pPr lvl="0" eaLnBrk="1" fontAlgn="auto" hangingPunct="1">
              <a:spcBef>
                <a:spcPts val="0"/>
              </a:spcBef>
              <a:spcAft>
                <a:spcPts val="0"/>
              </a:spcAft>
              <a:defRPr/>
            </a:pPr>
            <a:r>
              <a:rPr lang="en-GB" sz="1100" dirty="0">
                <a:solidFill>
                  <a:prstClr val="black"/>
                </a:solidFill>
                <a:latin typeface="Calibri"/>
                <a:cs typeface="+mn-cs"/>
              </a:rPr>
              <a:t>Dehydration</a:t>
            </a:r>
          </a:p>
          <a:p>
            <a:pPr lvl="0" eaLnBrk="1" fontAlgn="auto" hangingPunct="1">
              <a:spcBef>
                <a:spcPts val="0"/>
              </a:spcBef>
              <a:spcAft>
                <a:spcPts val="0"/>
              </a:spcAft>
              <a:defRPr/>
            </a:pPr>
            <a:r>
              <a:rPr lang="en-GB" sz="1100" dirty="0">
                <a:solidFill>
                  <a:prstClr val="black"/>
                </a:solidFill>
                <a:latin typeface="Calibri"/>
                <a:cs typeface="+mn-cs"/>
              </a:rPr>
              <a:t>Saliva management issues</a:t>
            </a:r>
          </a:p>
        </p:txBody>
      </p:sp>
      <p:sp>
        <p:nvSpPr>
          <p:cNvPr id="43" name="TextBox 42">
            <a:extLst>
              <a:ext uri="{FF2B5EF4-FFF2-40B4-BE49-F238E27FC236}">
                <a16:creationId xmlns:a16="http://schemas.microsoft.com/office/drawing/2014/main" id="{D048AA07-E474-453D-AFC5-7B4B2D65C0DD}"/>
              </a:ext>
            </a:extLst>
          </p:cNvPr>
          <p:cNvSpPr txBox="1"/>
          <p:nvPr/>
        </p:nvSpPr>
        <p:spPr>
          <a:xfrm>
            <a:off x="2471776" y="1857906"/>
            <a:ext cx="1622425" cy="1538883"/>
          </a:xfrm>
          <a:prstGeom prst="rect">
            <a:avLst/>
          </a:prstGeom>
          <a:noFill/>
        </p:spPr>
        <p:txBody>
          <a:bodyPr wrap="square" rtlCol="0">
            <a:spAutoFit/>
          </a:bodyPr>
          <a:lstStyle/>
          <a:p>
            <a:pPr algn="ctr" eaLnBrk="1" fontAlgn="auto" hangingPunct="1">
              <a:spcBef>
                <a:spcPts val="0"/>
              </a:spcBef>
              <a:spcAft>
                <a:spcPts val="0"/>
              </a:spcAft>
              <a:defRPr/>
            </a:pPr>
            <a:r>
              <a:rPr lang="en-GB" sz="1400" b="1" dirty="0"/>
              <a:t>Symptoms</a:t>
            </a:r>
          </a:p>
          <a:p>
            <a:pPr algn="ctr" eaLnBrk="1" fontAlgn="auto" hangingPunct="1">
              <a:spcBef>
                <a:spcPts val="0"/>
              </a:spcBef>
              <a:spcAft>
                <a:spcPts val="0"/>
              </a:spcAft>
              <a:defRPr/>
            </a:pPr>
            <a:endParaRPr lang="en-GB" sz="1400" b="1" dirty="0"/>
          </a:p>
          <a:p>
            <a:pPr eaLnBrk="1" fontAlgn="auto" hangingPunct="1">
              <a:spcBef>
                <a:spcPts val="0"/>
              </a:spcBef>
              <a:spcAft>
                <a:spcPts val="0"/>
              </a:spcAft>
              <a:defRPr/>
            </a:pPr>
            <a:r>
              <a:rPr lang="en-GB" sz="1100" dirty="0"/>
              <a:t>Unable to clear secretions</a:t>
            </a:r>
          </a:p>
          <a:p>
            <a:pPr eaLnBrk="1" fontAlgn="auto" hangingPunct="1">
              <a:spcBef>
                <a:spcPts val="0"/>
              </a:spcBef>
              <a:spcAft>
                <a:spcPts val="0"/>
              </a:spcAft>
              <a:defRPr/>
            </a:pPr>
            <a:r>
              <a:rPr lang="en-GB" sz="1100" dirty="0"/>
              <a:t>Chest infections</a:t>
            </a:r>
          </a:p>
          <a:p>
            <a:pPr eaLnBrk="1" fontAlgn="auto" hangingPunct="1">
              <a:spcBef>
                <a:spcPts val="0"/>
              </a:spcBef>
              <a:spcAft>
                <a:spcPts val="0"/>
              </a:spcAft>
              <a:defRPr/>
            </a:pPr>
            <a:r>
              <a:rPr lang="en-GB" sz="1100" dirty="0"/>
              <a:t>Persistent coughing</a:t>
            </a:r>
          </a:p>
          <a:p>
            <a:pPr eaLnBrk="1" fontAlgn="auto" hangingPunct="1">
              <a:spcBef>
                <a:spcPts val="0"/>
              </a:spcBef>
              <a:spcAft>
                <a:spcPts val="0"/>
              </a:spcAft>
              <a:defRPr/>
            </a:pPr>
            <a:r>
              <a:rPr lang="en-GB" sz="1100" dirty="0" err="1"/>
              <a:t>Phelgm</a:t>
            </a:r>
            <a:endParaRPr lang="en-GB" sz="1100" dirty="0"/>
          </a:p>
          <a:p>
            <a:pPr lvl="0" algn="ctr" eaLnBrk="1" fontAlgn="auto" hangingPunct="1">
              <a:spcBef>
                <a:spcPts val="0"/>
              </a:spcBef>
              <a:spcAft>
                <a:spcPts val="0"/>
              </a:spcAft>
              <a:defRPr/>
            </a:pPr>
            <a:endParaRPr lang="en-GB" sz="1100" dirty="0">
              <a:solidFill>
                <a:prstClr val="black"/>
              </a:solidFill>
              <a:latin typeface="Calibri"/>
              <a:cs typeface="+mn-cs"/>
            </a:endParaRPr>
          </a:p>
        </p:txBody>
      </p:sp>
      <p:sp>
        <p:nvSpPr>
          <p:cNvPr id="46" name="TextBox 29">
            <a:extLst>
              <a:ext uri="{FF2B5EF4-FFF2-40B4-BE49-F238E27FC236}">
                <a16:creationId xmlns:a16="http://schemas.microsoft.com/office/drawing/2014/main" id="{A0DAE9FA-8735-4AD9-A20E-0CDF90C3A000}"/>
              </a:ext>
            </a:extLst>
          </p:cNvPr>
          <p:cNvSpPr txBox="1">
            <a:spLocks noChangeArrowheads="1"/>
          </p:cNvSpPr>
          <p:nvPr/>
        </p:nvSpPr>
        <p:spPr bwMode="auto">
          <a:xfrm>
            <a:off x="2711679" y="1088768"/>
            <a:ext cx="1079917" cy="308057"/>
          </a:xfrm>
          <a:prstGeom prst="rect">
            <a:avLst/>
          </a:prstGeom>
          <a:solidFill>
            <a:schemeClr val="bg1"/>
          </a:solidFill>
          <a:ln w="9525">
            <a:no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1400" dirty="0">
                <a:cs typeface="Arial" charset="0"/>
              </a:rPr>
              <a:t>Weak cough</a:t>
            </a:r>
          </a:p>
        </p:txBody>
      </p:sp>
      <p:sp>
        <p:nvSpPr>
          <p:cNvPr id="47" name="TextBox 20">
            <a:extLst>
              <a:ext uri="{FF2B5EF4-FFF2-40B4-BE49-F238E27FC236}">
                <a16:creationId xmlns:a16="http://schemas.microsoft.com/office/drawing/2014/main" id="{A231B9E1-B0FC-4144-8689-0910C9D53D33}"/>
              </a:ext>
            </a:extLst>
          </p:cNvPr>
          <p:cNvSpPr txBox="1">
            <a:spLocks noChangeArrowheads="1"/>
          </p:cNvSpPr>
          <p:nvPr/>
        </p:nvSpPr>
        <p:spPr bwMode="auto">
          <a:xfrm>
            <a:off x="5299031" y="1089322"/>
            <a:ext cx="934585" cy="307688"/>
          </a:xfrm>
          <a:prstGeom prst="rect">
            <a:avLst/>
          </a:prstGeom>
          <a:solidFill>
            <a:schemeClr val="bg1"/>
          </a:solidFill>
          <a:ln w="9525">
            <a:no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1400" dirty="0">
                <a:cs typeface="Arial" charset="0"/>
              </a:rPr>
              <a:t>Dysphagia</a:t>
            </a:r>
          </a:p>
        </p:txBody>
      </p:sp>
      <p:sp>
        <p:nvSpPr>
          <p:cNvPr id="7" name="TextBox 6">
            <a:extLst>
              <a:ext uri="{FF2B5EF4-FFF2-40B4-BE49-F238E27FC236}">
                <a16:creationId xmlns:a16="http://schemas.microsoft.com/office/drawing/2014/main" id="{D2A90A52-8D06-42F3-94B4-870CB5E7D390}"/>
              </a:ext>
            </a:extLst>
          </p:cNvPr>
          <p:cNvSpPr txBox="1"/>
          <p:nvPr/>
        </p:nvSpPr>
        <p:spPr>
          <a:xfrm>
            <a:off x="2678113" y="3799766"/>
            <a:ext cx="1113483" cy="861774"/>
          </a:xfrm>
          <a:prstGeom prst="rect">
            <a:avLst/>
          </a:prstGeom>
          <a:noFill/>
        </p:spPr>
        <p:txBody>
          <a:bodyPr wrap="square" rtlCol="0">
            <a:spAutoFit/>
          </a:bodyPr>
          <a:lstStyle/>
          <a:p>
            <a:pPr lvl="0" eaLnBrk="1" fontAlgn="auto" hangingPunct="1">
              <a:spcBef>
                <a:spcPts val="0"/>
              </a:spcBef>
              <a:spcAft>
                <a:spcPts val="0"/>
              </a:spcAft>
              <a:defRPr/>
            </a:pPr>
            <a:r>
              <a:rPr lang="en-GB" sz="1400" b="1" dirty="0">
                <a:solidFill>
                  <a:prstClr val="black"/>
                </a:solidFill>
                <a:latin typeface="Calibri"/>
                <a:cs typeface="+mn-cs"/>
              </a:rPr>
              <a:t>Assessment</a:t>
            </a:r>
          </a:p>
          <a:p>
            <a:pPr lvl="0" eaLnBrk="1" fontAlgn="auto" hangingPunct="1">
              <a:spcBef>
                <a:spcPts val="0"/>
              </a:spcBef>
              <a:spcAft>
                <a:spcPts val="0"/>
              </a:spcAft>
              <a:defRPr/>
            </a:pPr>
            <a:r>
              <a:rPr lang="en-GB" sz="1200" dirty="0">
                <a:solidFill>
                  <a:prstClr val="black"/>
                </a:solidFill>
                <a:latin typeface="Calibri"/>
                <a:cs typeface="+mn-cs"/>
              </a:rPr>
              <a:t>FVC</a:t>
            </a:r>
          </a:p>
          <a:p>
            <a:pPr lvl="0" eaLnBrk="1" fontAlgn="auto" hangingPunct="1">
              <a:spcBef>
                <a:spcPts val="0"/>
              </a:spcBef>
              <a:spcAft>
                <a:spcPts val="0"/>
              </a:spcAft>
              <a:defRPr/>
            </a:pPr>
            <a:r>
              <a:rPr lang="en-GB" sz="1200" dirty="0">
                <a:solidFill>
                  <a:prstClr val="black"/>
                </a:solidFill>
                <a:latin typeface="Calibri"/>
                <a:cs typeface="+mn-cs"/>
              </a:rPr>
              <a:t>SNIP/MIP</a:t>
            </a:r>
          </a:p>
          <a:p>
            <a:pPr lvl="0" eaLnBrk="1" fontAlgn="auto" hangingPunct="1">
              <a:spcBef>
                <a:spcPts val="0"/>
              </a:spcBef>
              <a:spcAft>
                <a:spcPts val="0"/>
              </a:spcAft>
              <a:defRPr/>
            </a:pPr>
            <a:r>
              <a:rPr lang="en-GB" sz="1200" dirty="0">
                <a:solidFill>
                  <a:prstClr val="black"/>
                </a:solidFill>
                <a:latin typeface="Calibri"/>
                <a:cs typeface="+mn-cs"/>
              </a:rPr>
              <a:t>PCF</a:t>
            </a:r>
          </a:p>
        </p:txBody>
      </p:sp>
      <p:sp>
        <p:nvSpPr>
          <p:cNvPr id="11" name="TextBox 10">
            <a:extLst>
              <a:ext uri="{FF2B5EF4-FFF2-40B4-BE49-F238E27FC236}">
                <a16:creationId xmlns:a16="http://schemas.microsoft.com/office/drawing/2014/main" id="{E3466DCC-7D9D-4F67-A475-999639CC9379}"/>
              </a:ext>
            </a:extLst>
          </p:cNvPr>
          <p:cNvSpPr txBox="1"/>
          <p:nvPr/>
        </p:nvSpPr>
        <p:spPr>
          <a:xfrm>
            <a:off x="5296545" y="3846047"/>
            <a:ext cx="1089961" cy="1046440"/>
          </a:xfrm>
          <a:prstGeom prst="rect">
            <a:avLst/>
          </a:prstGeom>
          <a:noFill/>
        </p:spPr>
        <p:txBody>
          <a:bodyPr wrap="square" rtlCol="0">
            <a:spAutoFit/>
          </a:bodyPr>
          <a:lstStyle/>
          <a:p>
            <a:pPr lvl="0" eaLnBrk="1" fontAlgn="auto" hangingPunct="1">
              <a:spcBef>
                <a:spcPts val="0"/>
              </a:spcBef>
              <a:spcAft>
                <a:spcPts val="0"/>
              </a:spcAft>
              <a:defRPr/>
            </a:pPr>
            <a:r>
              <a:rPr lang="en-GB" sz="1400" b="1">
                <a:solidFill>
                  <a:prstClr val="black"/>
                </a:solidFill>
                <a:latin typeface="Calibri"/>
                <a:cs typeface="+mn-cs"/>
              </a:rPr>
              <a:t>Assessment</a:t>
            </a:r>
          </a:p>
          <a:p>
            <a:pPr lvl="0" eaLnBrk="1" fontAlgn="auto" hangingPunct="1">
              <a:spcBef>
                <a:spcPts val="0"/>
              </a:spcBef>
              <a:spcAft>
                <a:spcPts val="0"/>
              </a:spcAft>
              <a:defRPr/>
            </a:pPr>
            <a:r>
              <a:rPr lang="en-GB" sz="1200">
                <a:solidFill>
                  <a:prstClr val="black"/>
                </a:solidFill>
                <a:latin typeface="Calibri"/>
                <a:cs typeface="+mn-cs"/>
              </a:rPr>
              <a:t>VFS</a:t>
            </a:r>
          </a:p>
          <a:p>
            <a:pPr lvl="0" eaLnBrk="1" fontAlgn="auto" hangingPunct="1">
              <a:spcBef>
                <a:spcPts val="0"/>
              </a:spcBef>
              <a:spcAft>
                <a:spcPts val="0"/>
              </a:spcAft>
              <a:defRPr/>
            </a:pPr>
            <a:r>
              <a:rPr lang="en-GB" sz="1200">
                <a:solidFill>
                  <a:prstClr val="black"/>
                </a:solidFill>
                <a:latin typeface="Calibri"/>
                <a:cs typeface="+mn-cs"/>
              </a:rPr>
              <a:t>FEES</a:t>
            </a:r>
          </a:p>
          <a:p>
            <a:pPr lvl="0" eaLnBrk="1" fontAlgn="auto" hangingPunct="1">
              <a:spcBef>
                <a:spcPts val="0"/>
              </a:spcBef>
              <a:spcAft>
                <a:spcPts val="0"/>
              </a:spcAft>
              <a:defRPr/>
            </a:pPr>
            <a:r>
              <a:rPr lang="en-GB" sz="1200">
                <a:solidFill>
                  <a:prstClr val="black"/>
                </a:solidFill>
                <a:latin typeface="Calibri"/>
                <a:cs typeface="+mn-cs"/>
              </a:rPr>
              <a:t>BFS</a:t>
            </a:r>
          </a:p>
          <a:p>
            <a:pPr lvl="0" eaLnBrk="1" fontAlgn="auto" hangingPunct="1">
              <a:spcBef>
                <a:spcPts val="0"/>
              </a:spcBef>
              <a:spcAft>
                <a:spcPts val="0"/>
              </a:spcAft>
              <a:defRPr/>
            </a:pPr>
            <a:r>
              <a:rPr lang="en-GB" sz="1200">
                <a:solidFill>
                  <a:prstClr val="black"/>
                </a:solidFill>
                <a:latin typeface="Calibri"/>
                <a:cs typeface="+mn-cs"/>
              </a:rPr>
              <a:t>Clinical Ax</a:t>
            </a:r>
            <a:endParaRPr lang="en-GB" sz="1200" dirty="0">
              <a:solidFill>
                <a:prstClr val="black"/>
              </a:solidFill>
              <a:latin typeface="Calibri"/>
              <a:cs typeface="+mn-cs"/>
            </a:endParaRPr>
          </a:p>
        </p:txBody>
      </p:sp>
      <p:sp>
        <p:nvSpPr>
          <p:cNvPr id="12" name="TextBox 11">
            <a:extLst>
              <a:ext uri="{FF2B5EF4-FFF2-40B4-BE49-F238E27FC236}">
                <a16:creationId xmlns:a16="http://schemas.microsoft.com/office/drawing/2014/main" id="{268F3E6B-B3B9-4143-AB31-9DA49A25A17C}"/>
              </a:ext>
            </a:extLst>
          </p:cNvPr>
          <p:cNvSpPr txBox="1"/>
          <p:nvPr/>
        </p:nvSpPr>
        <p:spPr>
          <a:xfrm>
            <a:off x="3789976" y="991282"/>
            <a:ext cx="1451575" cy="523220"/>
          </a:xfrm>
          <a:prstGeom prst="rect">
            <a:avLst/>
          </a:prstGeom>
          <a:noFill/>
        </p:spPr>
        <p:txBody>
          <a:bodyPr wrap="square" rtlCol="0">
            <a:spAutoFit/>
          </a:bodyPr>
          <a:lstStyle/>
          <a:p>
            <a:pPr algn="ctr"/>
            <a:r>
              <a:rPr lang="en-GB" sz="1400" dirty="0"/>
              <a:t>Weak cough &amp; dysphagia</a:t>
            </a:r>
          </a:p>
        </p:txBody>
      </p:sp>
      <p:sp>
        <p:nvSpPr>
          <p:cNvPr id="53" name="TextBox 52">
            <a:extLst>
              <a:ext uri="{FF2B5EF4-FFF2-40B4-BE49-F238E27FC236}">
                <a16:creationId xmlns:a16="http://schemas.microsoft.com/office/drawing/2014/main" id="{E495CF7A-A756-4E49-AE49-5B3CFCD9050E}"/>
              </a:ext>
            </a:extLst>
          </p:cNvPr>
          <p:cNvSpPr txBox="1"/>
          <p:nvPr/>
        </p:nvSpPr>
        <p:spPr>
          <a:xfrm>
            <a:off x="3714233" y="1844601"/>
            <a:ext cx="1622425" cy="1538883"/>
          </a:xfrm>
          <a:prstGeom prst="rect">
            <a:avLst/>
          </a:prstGeom>
          <a:noFill/>
        </p:spPr>
        <p:txBody>
          <a:bodyPr wrap="square" rtlCol="0">
            <a:spAutoFit/>
          </a:bodyPr>
          <a:lstStyle/>
          <a:p>
            <a:pPr algn="ctr" eaLnBrk="1" fontAlgn="auto" hangingPunct="1">
              <a:spcBef>
                <a:spcPts val="0"/>
              </a:spcBef>
              <a:spcAft>
                <a:spcPts val="0"/>
              </a:spcAft>
              <a:defRPr/>
            </a:pPr>
            <a:r>
              <a:rPr lang="en-GB" sz="1400" b="1" dirty="0"/>
              <a:t>Symptoms</a:t>
            </a:r>
          </a:p>
          <a:p>
            <a:pPr eaLnBrk="1" fontAlgn="auto" hangingPunct="1">
              <a:spcBef>
                <a:spcPts val="0"/>
              </a:spcBef>
              <a:spcAft>
                <a:spcPts val="0"/>
              </a:spcAft>
              <a:defRPr/>
            </a:pPr>
            <a:endParaRPr lang="en-GB" sz="1400" b="1" dirty="0"/>
          </a:p>
          <a:p>
            <a:pPr eaLnBrk="1" fontAlgn="auto" hangingPunct="1">
              <a:spcBef>
                <a:spcPts val="0"/>
              </a:spcBef>
              <a:spcAft>
                <a:spcPts val="0"/>
              </a:spcAft>
              <a:defRPr/>
            </a:pPr>
            <a:r>
              <a:rPr lang="en-GB" sz="1100" b="1" dirty="0"/>
              <a:t>Chest infections</a:t>
            </a:r>
          </a:p>
          <a:p>
            <a:pPr eaLnBrk="1" fontAlgn="auto" hangingPunct="1">
              <a:spcBef>
                <a:spcPts val="0"/>
              </a:spcBef>
              <a:spcAft>
                <a:spcPts val="0"/>
              </a:spcAft>
              <a:defRPr/>
            </a:pPr>
            <a:r>
              <a:rPr lang="en-GB" sz="1100" b="1" dirty="0"/>
              <a:t>Persistent coughing</a:t>
            </a:r>
          </a:p>
          <a:p>
            <a:pPr eaLnBrk="1" fontAlgn="auto" hangingPunct="1">
              <a:spcBef>
                <a:spcPts val="0"/>
              </a:spcBef>
              <a:spcAft>
                <a:spcPts val="0"/>
              </a:spcAft>
              <a:defRPr/>
            </a:pPr>
            <a:r>
              <a:rPr lang="en-GB" sz="1100" b="1" dirty="0" err="1"/>
              <a:t>Phelgm</a:t>
            </a:r>
            <a:endParaRPr lang="en-GB" sz="1100" b="1" dirty="0"/>
          </a:p>
          <a:p>
            <a:pPr eaLnBrk="1" fontAlgn="auto" hangingPunct="1">
              <a:spcBef>
                <a:spcPts val="0"/>
              </a:spcBef>
              <a:spcAft>
                <a:spcPts val="0"/>
              </a:spcAft>
              <a:defRPr/>
            </a:pPr>
            <a:r>
              <a:rPr lang="en-GB" sz="1100" b="1" dirty="0"/>
              <a:t>Sticking in throat</a:t>
            </a:r>
          </a:p>
          <a:p>
            <a:pPr eaLnBrk="1" fontAlgn="auto" hangingPunct="1">
              <a:spcBef>
                <a:spcPts val="0"/>
              </a:spcBef>
              <a:spcAft>
                <a:spcPts val="0"/>
              </a:spcAft>
              <a:defRPr/>
            </a:pPr>
            <a:r>
              <a:rPr lang="en-GB" sz="1100" b="1" dirty="0"/>
              <a:t>Inability to clear</a:t>
            </a:r>
          </a:p>
          <a:p>
            <a:pPr lvl="0" algn="ctr" eaLnBrk="1" fontAlgn="auto" hangingPunct="1">
              <a:spcBef>
                <a:spcPts val="0"/>
              </a:spcBef>
              <a:spcAft>
                <a:spcPts val="0"/>
              </a:spcAft>
              <a:defRPr/>
            </a:pPr>
            <a:endParaRPr lang="en-GB" sz="1100" dirty="0">
              <a:solidFill>
                <a:prstClr val="black"/>
              </a:solidFill>
              <a:latin typeface="Calibri"/>
              <a:cs typeface="+mn-cs"/>
            </a:endParaRPr>
          </a:p>
        </p:txBody>
      </p:sp>
      <p:cxnSp>
        <p:nvCxnSpPr>
          <p:cNvPr id="14" name="Straight Arrow Connector 13">
            <a:extLst>
              <a:ext uri="{FF2B5EF4-FFF2-40B4-BE49-F238E27FC236}">
                <a16:creationId xmlns:a16="http://schemas.microsoft.com/office/drawing/2014/main" id="{C9AB2AE0-124C-401D-9738-1AC7C43E9D7C}"/>
              </a:ext>
            </a:extLst>
          </p:cNvPr>
          <p:cNvCxnSpPr>
            <a:cxnSpLocks/>
            <a:stCxn id="8" idx="2"/>
            <a:endCxn id="9" idx="0"/>
          </p:cNvCxnSpPr>
          <p:nvPr/>
        </p:nvCxnSpPr>
        <p:spPr>
          <a:xfrm flipH="1">
            <a:off x="1174751" y="1554162"/>
            <a:ext cx="3175" cy="228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C70E496-0786-4789-B5A8-7E018FD4CDCC}"/>
              </a:ext>
            </a:extLst>
          </p:cNvPr>
          <p:cNvCxnSpPr/>
          <p:nvPr/>
        </p:nvCxnSpPr>
        <p:spPr>
          <a:xfrm flipH="1">
            <a:off x="3251637" y="1554162"/>
            <a:ext cx="3175" cy="228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D8D712A-34EA-40B3-98E3-EA35E4444FD2}"/>
              </a:ext>
            </a:extLst>
          </p:cNvPr>
          <p:cNvCxnSpPr/>
          <p:nvPr/>
        </p:nvCxnSpPr>
        <p:spPr>
          <a:xfrm flipH="1">
            <a:off x="5839937" y="1578292"/>
            <a:ext cx="3175" cy="228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0E84FA1-FC30-47FB-B4BA-369F9BFE8709}"/>
              </a:ext>
            </a:extLst>
          </p:cNvPr>
          <p:cNvCxnSpPr/>
          <p:nvPr/>
        </p:nvCxnSpPr>
        <p:spPr>
          <a:xfrm flipH="1">
            <a:off x="7797800" y="1579647"/>
            <a:ext cx="3175" cy="228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95507F-F520-476E-BEF0-18D93C991FA7}"/>
              </a:ext>
            </a:extLst>
          </p:cNvPr>
          <p:cNvCxnSpPr>
            <a:stCxn id="9" idx="2"/>
          </p:cNvCxnSpPr>
          <p:nvPr/>
        </p:nvCxnSpPr>
        <p:spPr>
          <a:xfrm flipH="1">
            <a:off x="1174750" y="3317738"/>
            <a:ext cx="1" cy="28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314E2FF-45D4-45EE-858E-D972DFF9F084}"/>
              </a:ext>
            </a:extLst>
          </p:cNvPr>
          <p:cNvCxnSpPr/>
          <p:nvPr/>
        </p:nvCxnSpPr>
        <p:spPr>
          <a:xfrm flipH="1">
            <a:off x="3234853" y="3331029"/>
            <a:ext cx="1" cy="28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BCE914D-3EBF-4D0C-9D0E-CADACAE1AFD3}"/>
              </a:ext>
            </a:extLst>
          </p:cNvPr>
          <p:cNvCxnSpPr/>
          <p:nvPr/>
        </p:nvCxnSpPr>
        <p:spPr>
          <a:xfrm flipH="1">
            <a:off x="5810248" y="3313607"/>
            <a:ext cx="1" cy="28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C3A50A6-3036-47D9-A054-63576A1BEF56}"/>
              </a:ext>
            </a:extLst>
          </p:cNvPr>
          <p:cNvCxnSpPr/>
          <p:nvPr/>
        </p:nvCxnSpPr>
        <p:spPr>
          <a:xfrm flipH="1">
            <a:off x="7794662" y="3329913"/>
            <a:ext cx="1" cy="28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96FE43-0385-4722-A727-21DF115484AB}"/>
              </a:ext>
            </a:extLst>
          </p:cNvPr>
          <p:cNvCxnSpPr>
            <a:stCxn id="53" idx="2"/>
          </p:cNvCxnSpPr>
          <p:nvPr/>
        </p:nvCxnSpPr>
        <p:spPr>
          <a:xfrm flipH="1">
            <a:off x="3923928" y="3383484"/>
            <a:ext cx="601518" cy="416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38C9C22-BF51-4A4E-83DA-3CF65391D471}"/>
              </a:ext>
            </a:extLst>
          </p:cNvPr>
          <p:cNvCxnSpPr>
            <a:cxnSpLocks/>
          </p:cNvCxnSpPr>
          <p:nvPr/>
        </p:nvCxnSpPr>
        <p:spPr>
          <a:xfrm>
            <a:off x="4515763" y="3383484"/>
            <a:ext cx="654109" cy="416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F830163-A5DA-432E-9487-959BFA3DAD10}"/>
              </a:ext>
            </a:extLst>
          </p:cNvPr>
          <p:cNvCxnSpPr>
            <a:cxnSpLocks/>
          </p:cNvCxnSpPr>
          <p:nvPr/>
        </p:nvCxnSpPr>
        <p:spPr>
          <a:xfrm flipH="1">
            <a:off x="4437857" y="1568842"/>
            <a:ext cx="3175" cy="228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9"/>
                                        </p:tgtEl>
                                        <p:attrNameLst>
                                          <p:attrName>style.visibility</p:attrName>
                                        </p:attrNameLst>
                                      </p:cBhvr>
                                      <p:to>
                                        <p:strVal val="hidden"/>
                                      </p:to>
                                    </p:set>
                                  </p:childTnLst>
                                </p:cTn>
                              </p:par>
                            </p:childTnLst>
                          </p:cTn>
                        </p:par>
                        <p:par>
                          <p:cTn id="21" fill="hold">
                            <p:stCondLst>
                              <p:cond delay="0"/>
                            </p:stCondLst>
                            <p:childTnLst>
                              <p:par>
                                <p:cTn id="22" presetID="42" presetClass="path" presetSubtype="0" accel="50000" decel="50000" fill="hold" grpId="0" nodeType="afterEffect">
                                  <p:stCondLst>
                                    <p:cond delay="0"/>
                                  </p:stCondLst>
                                  <p:childTnLst>
                                    <p:animMotion origin="layout" path="M -4.16667E-6 -1.48148E-6 L 0.13525 0.0007 " pathEditMode="relative" rAng="0" ptsTypes="AA">
                                      <p:cBhvr>
                                        <p:cTn id="23" dur="2000" fill="hold"/>
                                        <p:tgtEl>
                                          <p:spTgt spid="29"/>
                                        </p:tgtEl>
                                        <p:attrNameLst>
                                          <p:attrName>ppt_x</p:attrName>
                                          <p:attrName>ppt_y</p:attrName>
                                        </p:attrNameLst>
                                      </p:cBhvr>
                                      <p:rCtr x="6753" y="23"/>
                                    </p:animMotion>
                                  </p:childTnLst>
                                </p:cTn>
                              </p:par>
                              <p:par>
                                <p:cTn id="24" presetID="42" presetClass="path" presetSubtype="0" accel="50000" decel="50000" fill="hold" grpId="0" nodeType="withEffect">
                                  <p:stCondLst>
                                    <p:cond delay="0"/>
                                  </p:stCondLst>
                                  <p:childTnLst>
                                    <p:animMotion origin="layout" path="M -0.01215 0.00278 L -0.14774 0.00047 " pathEditMode="relative" rAng="0" ptsTypes="AA">
                                      <p:cBhvr>
                                        <p:cTn id="25" dur="2000" fill="hold"/>
                                        <p:tgtEl>
                                          <p:spTgt spid="10"/>
                                        </p:tgtEl>
                                        <p:attrNameLst>
                                          <p:attrName>ppt_x</p:attrName>
                                          <p:attrName>ppt_y</p:attrName>
                                        </p:attrNameLst>
                                      </p:cBhvr>
                                      <p:rCtr x="-6788" y="-116"/>
                                    </p:animMotion>
                                  </p:childTnLst>
                                </p:cTn>
                              </p:par>
                              <p:par>
                                <p:cTn id="26" presetID="42" presetClass="path" presetSubtype="0" accel="50000" decel="50000" fill="hold" grpId="0" nodeType="withEffect">
                                  <p:stCondLst>
                                    <p:cond delay="0"/>
                                  </p:stCondLst>
                                  <p:childTnLst>
                                    <p:animMotion origin="layout" path="M 2.22222E-6 -2.22222E-6 L 0.13732 -0.00069 " pathEditMode="relative" rAng="0" ptsTypes="AA">
                                      <p:cBhvr>
                                        <p:cTn id="27" dur="2000" fill="hold"/>
                                        <p:tgtEl>
                                          <p:spTgt spid="34"/>
                                        </p:tgtEl>
                                        <p:attrNameLst>
                                          <p:attrName>ppt_x</p:attrName>
                                          <p:attrName>ppt_y</p:attrName>
                                        </p:attrNameLst>
                                      </p:cBhvr>
                                      <p:rCtr x="6858" y="-46"/>
                                    </p:animMotion>
                                  </p:childTnLst>
                                </p:cTn>
                              </p:par>
                              <p:par>
                                <p:cTn id="28" presetID="42" presetClass="path" presetSubtype="0" accel="50000" decel="50000" fill="hold" grpId="0" nodeType="withEffect">
                                  <p:stCondLst>
                                    <p:cond delay="0"/>
                                  </p:stCondLst>
                                  <p:childTnLst>
                                    <p:animMotion origin="layout" path="M -3.33333E-6 -3.7037E-6 L -0.14357 -0.00069 " pathEditMode="relative" rAng="0" ptsTypes="AA">
                                      <p:cBhvr>
                                        <p:cTn id="29" dur="2000" fill="hold"/>
                                        <p:tgtEl>
                                          <p:spTgt spid="35"/>
                                        </p:tgtEl>
                                        <p:attrNameLst>
                                          <p:attrName>ppt_x</p:attrName>
                                          <p:attrName>ppt_y</p:attrName>
                                        </p:attrNameLst>
                                      </p:cBhvr>
                                      <p:rCtr x="-7187" y="-46"/>
                                    </p:animMotion>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10" grpId="0" animBg="1"/>
      <p:bldP spid="35" grpId="0" animBg="1"/>
      <p:bldP spid="2" grpId="0"/>
      <p:bldP spid="43" grpId="0"/>
      <p:bldP spid="46" grpId="0" animBg="1"/>
      <p:bldP spid="47" grpId="0" animBg="1"/>
      <p:bldP spid="1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84A4B85C-995B-4323-8FDB-0B778AD57F3A}"/>
              </a:ext>
            </a:extLst>
          </p:cNvPr>
          <p:cNvSpPr>
            <a:spLocks noGrp="1"/>
          </p:cNvSpPr>
          <p:nvPr>
            <p:ph type="title"/>
          </p:nvPr>
        </p:nvSpPr>
        <p:spPr>
          <a:xfrm>
            <a:off x="468313" y="692150"/>
            <a:ext cx="8229600" cy="1143000"/>
          </a:xfrm>
        </p:spPr>
        <p:txBody>
          <a:bodyPr/>
          <a:lstStyle/>
          <a:p>
            <a:r>
              <a:rPr lang="en-GB" altLang="en-US"/>
              <a:t>Cough &amp; Secretion Challenges</a:t>
            </a:r>
          </a:p>
        </p:txBody>
      </p:sp>
      <p:sp>
        <p:nvSpPr>
          <p:cNvPr id="99331" name="Content Placeholder 2">
            <a:extLst>
              <a:ext uri="{FF2B5EF4-FFF2-40B4-BE49-F238E27FC236}">
                <a16:creationId xmlns:a16="http://schemas.microsoft.com/office/drawing/2014/main" id="{D1148E66-25F6-4739-B5FB-D7516F5E030A}"/>
              </a:ext>
            </a:extLst>
          </p:cNvPr>
          <p:cNvSpPr>
            <a:spLocks noGrp="1"/>
          </p:cNvSpPr>
          <p:nvPr>
            <p:ph idx="1"/>
          </p:nvPr>
        </p:nvSpPr>
        <p:spPr/>
        <p:txBody>
          <a:bodyPr/>
          <a:lstStyle/>
          <a:p>
            <a:pPr marL="400050" lvl="1" indent="0">
              <a:buFont typeface="Arial" panose="020B0604020202020204" pitchFamily="34" charset="0"/>
              <a:buNone/>
            </a:pPr>
            <a:endParaRPr lang="en-GB" altLang="en-US"/>
          </a:p>
        </p:txBody>
      </p:sp>
      <p:sp>
        <p:nvSpPr>
          <p:cNvPr id="99332" name="Slide Number Placeholder 3">
            <a:extLst>
              <a:ext uri="{FF2B5EF4-FFF2-40B4-BE49-F238E27FC236}">
                <a16:creationId xmlns:a16="http://schemas.microsoft.com/office/drawing/2014/main" id="{08AB4D60-1E90-4D6F-A735-21CF33751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07A025-53B2-4E0F-9E2A-24C5926BCE84}" type="slidenum">
              <a:rPr lang="en-GB" altLang="en-US" sz="1200">
                <a:solidFill>
                  <a:srgbClr val="898989"/>
                </a:solidFill>
              </a:rPr>
              <a:pPr>
                <a:spcBef>
                  <a:spcPct val="0"/>
                </a:spcBef>
                <a:buFontTx/>
                <a:buNone/>
              </a:pPr>
              <a:t>9</a:t>
            </a:fld>
            <a:endParaRPr lang="en-GB" altLang="en-US" sz="1200">
              <a:solidFill>
                <a:srgbClr val="898989"/>
              </a:solidFill>
            </a:endParaRPr>
          </a:p>
        </p:txBody>
      </p:sp>
      <p:graphicFrame>
        <p:nvGraphicFramePr>
          <p:cNvPr id="5" name="Diagram 4">
            <a:extLst>
              <a:ext uri="{FF2B5EF4-FFF2-40B4-BE49-F238E27FC236}">
                <a16:creationId xmlns:a16="http://schemas.microsoft.com/office/drawing/2014/main" id="{D74BAD86-7087-4D1B-B6F7-6B228DF22C54}"/>
              </a:ext>
            </a:extLst>
          </p:cNvPr>
          <p:cNvGraphicFramePr/>
          <p:nvPr/>
        </p:nvGraphicFramePr>
        <p:xfrm>
          <a:off x="2627784" y="1844824"/>
          <a:ext cx="7320136"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CA05BAD-0DEC-4BB4-9550-E53377B64724}"/>
              </a:ext>
            </a:extLst>
          </p:cNvPr>
          <p:cNvGraphicFramePr/>
          <p:nvPr/>
        </p:nvGraphicFramePr>
        <p:xfrm>
          <a:off x="-252536" y="1700808"/>
          <a:ext cx="439248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1150</TotalTime>
  <Words>2447</Words>
  <Application>Microsoft Office PowerPoint</Application>
  <PresentationFormat>On-screen Show (4:3)</PresentationFormat>
  <Paragraphs>497</Paragraphs>
  <Slides>20</Slides>
  <Notes>14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20</vt:i4>
      </vt:variant>
    </vt:vector>
  </HeadingPairs>
  <TitlesOfParts>
    <vt:vector size="32" baseType="lpstr">
      <vt:lpstr>Arial</vt:lpstr>
      <vt:lpstr>Bradley Hand ITC</vt:lpstr>
      <vt:lpstr>Calibri</vt:lpstr>
      <vt:lpstr>Lucida Handwriting</vt:lpstr>
      <vt:lpstr>Office Theme</vt:lpstr>
      <vt:lpstr>1_Office Theme</vt:lpstr>
      <vt:lpstr>2_Office Theme</vt:lpstr>
      <vt:lpstr>3_Office Theme</vt:lpstr>
      <vt:lpstr>5_Office Theme</vt:lpstr>
      <vt:lpstr>6_Office Theme</vt:lpstr>
      <vt:lpstr>7_Office Theme</vt:lpstr>
      <vt:lpstr>4_Office Theme</vt:lpstr>
      <vt:lpstr>An Interdisciplinary Model for Cough and Secretion Assessment in MND</vt:lpstr>
      <vt:lpstr>Disclosures </vt:lpstr>
      <vt:lpstr>Disclosures </vt:lpstr>
      <vt:lpstr>PowerPoint Presentation</vt:lpstr>
      <vt:lpstr>PowerPoint Presentation</vt:lpstr>
      <vt:lpstr>Presentation Aims</vt:lpstr>
      <vt:lpstr>Traditional Models of Working</vt:lpstr>
      <vt:lpstr>PowerPoint Presentation</vt:lpstr>
      <vt:lpstr>Cough &amp; Secretion Challenges</vt:lpstr>
      <vt:lpstr>A Model of Working</vt:lpstr>
      <vt:lpstr>The Model</vt:lpstr>
      <vt:lpstr>The Patient with Bulbar &amp; Respiratory Failure An Example</vt:lpstr>
      <vt:lpstr>Asking the Right Questions</vt:lpstr>
      <vt:lpstr>Clinical Outcomes</vt:lpstr>
      <vt:lpstr>Interdisciplinary Management</vt:lpstr>
      <vt:lpstr>Patient Satisfaction</vt:lpstr>
      <vt:lpstr>Patient Feedback</vt:lpstr>
      <vt:lpstr>PowerPoint Presentation</vt:lpstr>
      <vt:lpstr>Key References</vt:lpstr>
      <vt:lpstr>Contact Information</vt:lpstr>
    </vt:vector>
  </TitlesOfParts>
  <Company>UCLH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Massey,Charlotte</dc:creator>
  <cp:lastModifiedBy>Jodi Allen</cp:lastModifiedBy>
  <cp:revision>109</cp:revision>
  <dcterms:created xsi:type="dcterms:W3CDTF">2019-10-29T13:49:38Z</dcterms:created>
  <dcterms:modified xsi:type="dcterms:W3CDTF">2019-12-02T23:20:25Z</dcterms:modified>
</cp:coreProperties>
</file>